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9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3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1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5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0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5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86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5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856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8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D833-B8D7-4A62-ABE8-2D08509F2B0B}" type="datetimeFigureOut">
              <a:rPr lang="da-DK" smtClean="0"/>
              <a:t>06-09-2014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275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2438742" y="1791639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14/9 – blå rute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735993" y="1527541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15816" y="4394721"/>
            <a:ext cx="288032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15816" y="4826769"/>
            <a:ext cx="288032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2328" y="3447677"/>
            <a:ext cx="1187384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7584" y="4581128"/>
            <a:ext cx="115212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7624" y="422108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27584" y="3861048"/>
            <a:ext cx="0" cy="74112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79712" y="3429000"/>
            <a:ext cx="0" cy="792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7584" y="386104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370673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Oval 23"/>
          <p:cNvSpPr/>
          <p:nvPr/>
        </p:nvSpPr>
        <p:spPr>
          <a:xfrm>
            <a:off x="27083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Oval 24"/>
          <p:cNvSpPr/>
          <p:nvPr/>
        </p:nvSpPr>
        <p:spPr>
          <a:xfrm>
            <a:off x="3033252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Oval 25"/>
          <p:cNvSpPr/>
          <p:nvPr/>
        </p:nvSpPr>
        <p:spPr>
          <a:xfrm>
            <a:off x="1596863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Oval 26"/>
          <p:cNvSpPr/>
          <p:nvPr/>
        </p:nvSpPr>
        <p:spPr>
          <a:xfrm>
            <a:off x="2368234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Oval 27"/>
          <p:cNvSpPr/>
          <p:nvPr/>
        </p:nvSpPr>
        <p:spPr>
          <a:xfrm>
            <a:off x="19921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6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4992249" y="3087784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wEol6XnPE_hYgQOuUUlkiY4ZSJNMR0LuAD0_30XOHUhUn8-3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72" y="4918879"/>
            <a:ext cx="2058313" cy="10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80430" y="4365104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9 (11)</a:t>
            </a:r>
            <a:endParaRPr lang="da-DK" sz="2400" b="1" dirty="0"/>
          </a:p>
        </p:txBody>
      </p:sp>
      <p:sp>
        <p:nvSpPr>
          <p:cNvPr id="34" name="Oval 33"/>
          <p:cNvSpPr/>
          <p:nvPr/>
        </p:nvSpPr>
        <p:spPr>
          <a:xfrm>
            <a:off x="831776" y="2541504"/>
            <a:ext cx="783704" cy="74348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TextBox 34"/>
          <p:cNvSpPr txBox="1"/>
          <p:nvPr/>
        </p:nvSpPr>
        <p:spPr>
          <a:xfrm>
            <a:off x="862734" y="2682411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3</a:t>
            </a:r>
            <a:r>
              <a:rPr lang="da-DK" sz="2400" b="1" dirty="0" smtClean="0"/>
              <a:t> (1)</a:t>
            </a:r>
            <a:endParaRPr lang="da-DK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20823" y="2257308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4</a:t>
            </a:r>
            <a:r>
              <a:rPr lang="da-DK" sz="2400" b="1" dirty="0" smtClean="0"/>
              <a:t> (12)</a:t>
            </a:r>
            <a:endParaRPr lang="da-DK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20148" y="5959736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 12 (25)</a:t>
            </a:r>
            <a:endParaRPr lang="da-DK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12179" y="3807717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2 (4)</a:t>
            </a:r>
            <a:endParaRPr lang="da-DK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427984" y="1671191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5 </a:t>
            </a:r>
            <a:r>
              <a:rPr lang="da-DK" sz="2400" b="1" dirty="0" smtClean="0"/>
              <a:t>(8)</a:t>
            </a:r>
            <a:endParaRPr lang="da-DK" sz="2400" b="1" dirty="0"/>
          </a:p>
        </p:txBody>
      </p:sp>
      <p:sp>
        <p:nvSpPr>
          <p:cNvPr id="49" name="Oval 48"/>
          <p:cNvSpPr/>
          <p:nvPr/>
        </p:nvSpPr>
        <p:spPr>
          <a:xfrm>
            <a:off x="755576" y="4805592"/>
            <a:ext cx="1440160" cy="143172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1080360" y="5149712"/>
            <a:ext cx="783704" cy="74348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extBox 50"/>
          <p:cNvSpPr txBox="1"/>
          <p:nvPr/>
        </p:nvSpPr>
        <p:spPr>
          <a:xfrm>
            <a:off x="1745635" y="4918879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 (13)</a:t>
            </a:r>
            <a:endParaRPr lang="da-DK" sz="24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5037274" y="2920392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57354" y="3424448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7</a:t>
            </a:r>
            <a:r>
              <a:rPr lang="da-DK" sz="2400" b="1" dirty="0" smtClean="0"/>
              <a:t> (28)</a:t>
            </a:r>
            <a:endParaRPr lang="da-DK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253298" y="4224711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680695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961720" y="249084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  <a:r>
              <a:rPr lang="da-DK" sz="2400" b="1" dirty="0" smtClean="0"/>
              <a:t> (17)</a:t>
            </a:r>
            <a:endParaRPr lang="da-DK" sz="2400" b="1" dirty="0"/>
          </a:p>
        </p:txBody>
      </p:sp>
      <p:sp>
        <p:nvSpPr>
          <p:cNvPr id="57" name="Oval 56"/>
          <p:cNvSpPr/>
          <p:nvPr/>
        </p:nvSpPr>
        <p:spPr>
          <a:xfrm>
            <a:off x="2610632" y="3144076"/>
            <a:ext cx="1025263" cy="884388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xtBox 57"/>
          <p:cNvSpPr txBox="1"/>
          <p:nvPr/>
        </p:nvSpPr>
        <p:spPr>
          <a:xfrm>
            <a:off x="2667048" y="3355180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8</a:t>
            </a:r>
            <a:r>
              <a:rPr lang="da-DK" sz="2400" b="1" dirty="0" smtClean="0"/>
              <a:t> (27)</a:t>
            </a:r>
            <a:endParaRPr lang="da-DK" sz="2400" b="1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804248" y="4257092"/>
            <a:ext cx="0" cy="9001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4288" y="4329100"/>
            <a:ext cx="0" cy="46805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04248" y="5136611"/>
            <a:ext cx="1008112" cy="83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64288" y="4797152"/>
            <a:ext cx="57606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35237" y="4257092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 (29)</a:t>
            </a:r>
            <a:endParaRPr lang="da-DK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81" y="5303666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574060" y="5847655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11 (34)</a:t>
            </a:r>
            <a:endParaRPr lang="da-DK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6292" y="6453336"/>
            <a:ext cx="567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Tallene i parantes er forhindringsnumre fra DRFs TREC bilag</a:t>
            </a:r>
            <a:endParaRPr lang="da-DK" dirty="0"/>
          </a:p>
        </p:txBody>
      </p:sp>
      <p:pic>
        <p:nvPicPr>
          <p:cNvPr id="47" name="Picture 2" descr="https://encrypted-tbn3.gstatic.com/images?q=tbn:ANd9GcSddPBK951oa5IWru81PvXnRHJ_CH6H-03MYiaiSWFFt_7MO9y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64" y="2104911"/>
            <a:ext cx="1157162" cy="68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44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2438742" y="1791639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14/9 – rød rute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506292" y="1505410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92328" y="3447677"/>
            <a:ext cx="1187384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7584" y="4581128"/>
            <a:ext cx="115212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7624" y="422108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27584" y="3861048"/>
            <a:ext cx="0" cy="74112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79712" y="3429000"/>
            <a:ext cx="0" cy="792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7584" y="386104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4858161" y="3036969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wEol6XnPE_hYgQOuUUlkiY4ZSJNMR0LuAD0_30XOHUhUn8-3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740" y="4878806"/>
            <a:ext cx="2058313" cy="10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33"/>
          <p:cNvSpPr/>
          <p:nvPr/>
        </p:nvSpPr>
        <p:spPr>
          <a:xfrm>
            <a:off x="831776" y="2541504"/>
            <a:ext cx="783704" cy="74348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TextBox 34"/>
          <p:cNvSpPr txBox="1"/>
          <p:nvPr/>
        </p:nvSpPr>
        <p:spPr>
          <a:xfrm>
            <a:off x="862734" y="2682411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3</a:t>
            </a:r>
            <a:r>
              <a:rPr lang="da-DK" sz="2400" b="1" dirty="0" smtClean="0"/>
              <a:t> (1)</a:t>
            </a:r>
            <a:endParaRPr lang="da-DK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21216" y="5919663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 12 (26)</a:t>
            </a:r>
            <a:endParaRPr lang="da-DK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12179" y="3807717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2 (4)</a:t>
            </a:r>
            <a:endParaRPr lang="da-DK" sz="2400" b="1" dirty="0"/>
          </a:p>
        </p:txBody>
      </p:sp>
      <p:sp>
        <p:nvSpPr>
          <p:cNvPr id="49" name="Oval 48"/>
          <p:cNvSpPr/>
          <p:nvPr/>
        </p:nvSpPr>
        <p:spPr>
          <a:xfrm>
            <a:off x="755576" y="4805592"/>
            <a:ext cx="1440160" cy="143172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1080360" y="5149712"/>
            <a:ext cx="783704" cy="74348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extBox 50"/>
          <p:cNvSpPr txBox="1"/>
          <p:nvPr/>
        </p:nvSpPr>
        <p:spPr>
          <a:xfrm>
            <a:off x="1745635" y="4918879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 (13)</a:t>
            </a:r>
            <a:endParaRPr lang="da-DK" sz="24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890861" y="2821483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23266" y="3309800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7 (28)</a:t>
            </a:r>
            <a:endParaRPr lang="da-DK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119210" y="4173896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749" y="1680695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916845" y="249084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  <a:r>
              <a:rPr lang="da-DK" sz="2400" b="1" dirty="0" smtClean="0"/>
              <a:t> (17)</a:t>
            </a:r>
            <a:endParaRPr lang="da-DK" sz="2400" b="1" dirty="0"/>
          </a:p>
        </p:txBody>
      </p:sp>
      <p:sp>
        <p:nvSpPr>
          <p:cNvPr id="57" name="Oval 56"/>
          <p:cNvSpPr/>
          <p:nvPr/>
        </p:nvSpPr>
        <p:spPr>
          <a:xfrm>
            <a:off x="2610632" y="3144076"/>
            <a:ext cx="1025263" cy="884388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xtBox 57"/>
          <p:cNvSpPr txBox="1"/>
          <p:nvPr/>
        </p:nvSpPr>
        <p:spPr>
          <a:xfrm>
            <a:off x="2667048" y="3355180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8</a:t>
            </a:r>
            <a:r>
              <a:rPr lang="da-DK" sz="2400" b="1" dirty="0" smtClean="0"/>
              <a:t> (27)</a:t>
            </a:r>
            <a:endParaRPr lang="da-DK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6292" y="6453336"/>
            <a:ext cx="567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Tallene i parantes er forhindringsnumre fra DRFs TREC bilag</a:t>
            </a:r>
            <a:endParaRPr lang="da-DK" dirty="0"/>
          </a:p>
        </p:txBody>
      </p:sp>
      <p:sp>
        <p:nvSpPr>
          <p:cNvPr id="36" name="Oval 35"/>
          <p:cNvSpPr/>
          <p:nvPr/>
        </p:nvSpPr>
        <p:spPr>
          <a:xfrm>
            <a:off x="3383868" y="206730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Oval 37"/>
          <p:cNvSpPr/>
          <p:nvPr/>
        </p:nvSpPr>
        <p:spPr>
          <a:xfrm>
            <a:off x="2721561" y="207685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Oval 40"/>
          <p:cNvSpPr/>
          <p:nvPr/>
        </p:nvSpPr>
        <p:spPr>
          <a:xfrm>
            <a:off x="3046447" y="207685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Oval 41"/>
          <p:cNvSpPr/>
          <p:nvPr/>
        </p:nvSpPr>
        <p:spPr>
          <a:xfrm>
            <a:off x="1610058" y="207685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Oval 42"/>
          <p:cNvSpPr/>
          <p:nvPr/>
        </p:nvSpPr>
        <p:spPr>
          <a:xfrm>
            <a:off x="2381429" y="206730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Oval 43"/>
          <p:cNvSpPr/>
          <p:nvPr/>
        </p:nvSpPr>
        <p:spPr>
          <a:xfrm>
            <a:off x="2005361" y="207685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/>
          <p:cNvSpPr txBox="1"/>
          <p:nvPr/>
        </p:nvSpPr>
        <p:spPr>
          <a:xfrm>
            <a:off x="2134018" y="2319263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4</a:t>
            </a:r>
            <a:r>
              <a:rPr lang="da-DK" sz="2400" b="1" dirty="0" smtClean="0"/>
              <a:t> (12)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44571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Bane til TREC stævne 14/9 – blå rute</vt:lpstr>
      <vt:lpstr>Bane til TREC stævne 14/9 – rød rute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Ølholm</dc:creator>
  <cp:lastModifiedBy>Per Ølholm</cp:lastModifiedBy>
  <cp:revision>22</cp:revision>
  <dcterms:created xsi:type="dcterms:W3CDTF">2014-05-18T18:42:12Z</dcterms:created>
  <dcterms:modified xsi:type="dcterms:W3CDTF">2014-09-06T17:59:58Z</dcterms:modified>
</cp:coreProperties>
</file>