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505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607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76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826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78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68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785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985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989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41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210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4EB43-297B-48FA-A5E0-25840FBAB022}" type="datetimeFigureOut">
              <a:rPr lang="da-DK" smtClean="0"/>
              <a:t>29-08-2016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C9070-6AD6-4E31-A1C5-45F5771DBE9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483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39" y="116632"/>
            <a:ext cx="8229600" cy="1143000"/>
          </a:xfrm>
        </p:spPr>
        <p:txBody>
          <a:bodyPr/>
          <a:lstStyle/>
          <a:p>
            <a:r>
              <a:rPr lang="da-DK" dirty="0" smtClean="0"/>
              <a:t>Bane til agility/o-ridt 17/9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12777"/>
            <a:ext cx="206687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13921"/>
            <a:ext cx="185896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Group 40"/>
          <p:cNvGrpSpPr/>
          <p:nvPr/>
        </p:nvGrpSpPr>
        <p:grpSpPr>
          <a:xfrm>
            <a:off x="2915816" y="2986487"/>
            <a:ext cx="2592288" cy="370505"/>
            <a:chOff x="3491880" y="2996952"/>
            <a:chExt cx="2592288" cy="370505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563888" y="2996952"/>
              <a:ext cx="2520280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563888" y="3356992"/>
              <a:ext cx="2520280" cy="10465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Donut 32"/>
            <p:cNvSpPr/>
            <p:nvPr/>
          </p:nvSpPr>
          <p:spPr>
            <a:xfrm>
              <a:off x="3491880" y="2996952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  <p:sp>
          <p:nvSpPr>
            <p:cNvPr id="34" name="Donut 33"/>
            <p:cNvSpPr/>
            <p:nvPr/>
          </p:nvSpPr>
          <p:spPr>
            <a:xfrm>
              <a:off x="3923928" y="2996952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  <p:sp>
          <p:nvSpPr>
            <p:cNvPr id="35" name="Donut 34"/>
            <p:cNvSpPr/>
            <p:nvPr/>
          </p:nvSpPr>
          <p:spPr>
            <a:xfrm>
              <a:off x="4355976" y="2996952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  <p:sp>
          <p:nvSpPr>
            <p:cNvPr id="36" name="Donut 35"/>
            <p:cNvSpPr/>
            <p:nvPr/>
          </p:nvSpPr>
          <p:spPr>
            <a:xfrm>
              <a:off x="4794029" y="3007417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  <p:sp>
          <p:nvSpPr>
            <p:cNvPr id="39" name="Donut 38"/>
            <p:cNvSpPr/>
            <p:nvPr/>
          </p:nvSpPr>
          <p:spPr>
            <a:xfrm>
              <a:off x="5220072" y="2996952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  <p:sp>
          <p:nvSpPr>
            <p:cNvPr id="40" name="Donut 39"/>
            <p:cNvSpPr/>
            <p:nvPr/>
          </p:nvSpPr>
          <p:spPr>
            <a:xfrm>
              <a:off x="5652120" y="2996952"/>
              <a:ext cx="432048" cy="36004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8240504" y="1331476"/>
            <a:ext cx="747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2. Bro</a:t>
            </a:r>
            <a:endParaRPr lang="da-DK" b="1" dirty="0">
              <a:solidFill>
                <a:srgbClr val="FF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40727" y="1516142"/>
            <a:ext cx="2391113" cy="1631551"/>
            <a:chOff x="784155" y="1516142"/>
            <a:chExt cx="2391113" cy="1631551"/>
          </a:xfrm>
        </p:grpSpPr>
        <p:grpSp>
          <p:nvGrpSpPr>
            <p:cNvPr id="8" name="Group 7"/>
            <p:cNvGrpSpPr/>
            <p:nvPr/>
          </p:nvGrpSpPr>
          <p:grpSpPr>
            <a:xfrm>
              <a:off x="784155" y="1628799"/>
              <a:ext cx="2391113" cy="1518894"/>
              <a:chOff x="784155" y="1588150"/>
              <a:chExt cx="2391113" cy="1518894"/>
            </a:xfrm>
          </p:grpSpPr>
          <p:sp>
            <p:nvSpPr>
              <p:cNvPr id="20" name="Arc 19"/>
              <p:cNvSpPr/>
              <p:nvPr/>
            </p:nvSpPr>
            <p:spPr>
              <a:xfrm>
                <a:off x="2292183" y="1666884"/>
                <a:ext cx="648072" cy="1440160"/>
              </a:xfrm>
              <a:prstGeom prst="arc">
                <a:avLst/>
              </a:prstGeom>
              <a:ln w="349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784155" y="1588150"/>
                <a:ext cx="2391113" cy="1144815"/>
                <a:chOff x="3441027" y="1700807"/>
                <a:chExt cx="2391113" cy="1144815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3441027" y="1700808"/>
                  <a:ext cx="194869" cy="14401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5097211" y="1700807"/>
                  <a:ext cx="194869" cy="14401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5400092" y="2485582"/>
                  <a:ext cx="432048" cy="360040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65" name="TextBox 64"/>
            <p:cNvSpPr txBox="1"/>
            <p:nvPr/>
          </p:nvSpPr>
          <p:spPr>
            <a:xfrm>
              <a:off x="1015028" y="1516142"/>
              <a:ext cx="1354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4. Bugsering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4572000" y="6084004"/>
            <a:ext cx="108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10. Mølle</a:t>
            </a:r>
            <a:endParaRPr lang="da-DK" b="1" dirty="0">
              <a:solidFill>
                <a:srgbClr val="FF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 rot="16200000">
            <a:off x="723108" y="2276358"/>
            <a:ext cx="1291064" cy="1477977"/>
            <a:chOff x="7420872" y="2480618"/>
            <a:chExt cx="1291064" cy="1477977"/>
          </a:xfrm>
        </p:grpSpPr>
        <p:grpSp>
          <p:nvGrpSpPr>
            <p:cNvPr id="53" name="Group 52"/>
            <p:cNvGrpSpPr/>
            <p:nvPr/>
          </p:nvGrpSpPr>
          <p:grpSpPr>
            <a:xfrm>
              <a:off x="7420872" y="2492896"/>
              <a:ext cx="921729" cy="1465699"/>
              <a:chOff x="6890631" y="3187437"/>
              <a:chExt cx="921729" cy="1465699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7092280" y="3187437"/>
                <a:ext cx="0" cy="14656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7668344" y="3187437"/>
                <a:ext cx="0" cy="146569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6890631" y="3920286"/>
                <a:ext cx="92172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7122509" y="3356995"/>
                <a:ext cx="458233" cy="1152128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 rot="5400000">
              <a:off x="8042201" y="2781021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5. Vippe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860032" y="3852812"/>
            <a:ext cx="1979793" cy="694541"/>
            <a:chOff x="6938445" y="5902811"/>
            <a:chExt cx="1979793" cy="694541"/>
          </a:xfrm>
        </p:grpSpPr>
        <p:sp>
          <p:nvSpPr>
            <p:cNvPr id="54" name="Rectangle 53"/>
            <p:cNvSpPr/>
            <p:nvPr/>
          </p:nvSpPr>
          <p:spPr>
            <a:xfrm>
              <a:off x="6938445" y="5902811"/>
              <a:ext cx="756084" cy="694541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668344" y="6093296"/>
              <a:ext cx="12498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7. Platform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775370" y="4218671"/>
            <a:ext cx="1522898" cy="864096"/>
            <a:chOff x="1723260" y="5777955"/>
            <a:chExt cx="1522898" cy="864096"/>
          </a:xfrm>
        </p:grpSpPr>
        <p:grpSp>
          <p:nvGrpSpPr>
            <p:cNvPr id="17" name="Group 16"/>
            <p:cNvGrpSpPr/>
            <p:nvPr/>
          </p:nvGrpSpPr>
          <p:grpSpPr>
            <a:xfrm>
              <a:off x="2483768" y="5777955"/>
              <a:ext cx="762390" cy="864096"/>
              <a:chOff x="827584" y="3573016"/>
              <a:chExt cx="762390" cy="864096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005526" y="3573016"/>
                <a:ext cx="0" cy="86409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403648" y="3573016"/>
                <a:ext cx="0" cy="86409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>
                <a:off x="827584" y="3861048"/>
                <a:ext cx="76239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827584" y="4149080"/>
                <a:ext cx="76239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/>
            <p:cNvSpPr txBox="1"/>
            <p:nvPr/>
          </p:nvSpPr>
          <p:spPr>
            <a:xfrm>
              <a:off x="1723260" y="6012545"/>
              <a:ext cx="943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8. Kryds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3491880" y="2596262"/>
            <a:ext cx="16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FF0000"/>
                </a:solidFill>
              </a:rPr>
              <a:t>6. Huller i vejen</a:t>
            </a:r>
            <a:endParaRPr lang="da-DK" b="1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18687" y="5489923"/>
            <a:ext cx="1512168" cy="1089412"/>
            <a:chOff x="755576" y="2411596"/>
            <a:chExt cx="1512168" cy="1089412"/>
          </a:xfrm>
        </p:grpSpPr>
        <p:sp>
          <p:nvSpPr>
            <p:cNvPr id="43" name="Rectangle 42"/>
            <p:cNvSpPr/>
            <p:nvPr/>
          </p:nvSpPr>
          <p:spPr>
            <a:xfrm>
              <a:off x="1005526" y="2780928"/>
              <a:ext cx="974186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755576" y="2780928"/>
              <a:ext cx="1512168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55576" y="3501008"/>
              <a:ext cx="1512168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971600" y="2411596"/>
              <a:ext cx="12121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9. Vandpyt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796353" y="1588150"/>
            <a:ext cx="1942583" cy="369332"/>
            <a:chOff x="772017" y="1549669"/>
            <a:chExt cx="1942583" cy="369332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899592" y="1556792"/>
              <a:ext cx="1512168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899592" y="1916832"/>
              <a:ext cx="1512168" cy="0"/>
            </a:xfrm>
            <a:prstGeom prst="line">
              <a:avLst/>
            </a:prstGeom>
            <a:ln w="349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772017" y="1549669"/>
              <a:ext cx="19425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3. Flagrestrækning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416181" y="3147693"/>
            <a:ext cx="1692323" cy="1433435"/>
            <a:chOff x="7233813" y="3147693"/>
            <a:chExt cx="1692323" cy="1433435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7308305" y="3576167"/>
              <a:ext cx="1261134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316487" y="4581128"/>
              <a:ext cx="1252952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359677" y="4239281"/>
              <a:ext cx="1209762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316487" y="3924470"/>
              <a:ext cx="1252952" cy="0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7233813" y="3147693"/>
              <a:ext cx="16923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 smtClean="0">
                  <a:solidFill>
                    <a:srgbClr val="FF0000"/>
                  </a:solidFill>
                </a:rPr>
                <a:t>1. Trav på tværs</a:t>
              </a:r>
              <a:endParaRPr lang="da-DK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7752899" y="6084004"/>
            <a:ext cx="707533" cy="600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 smtClean="0"/>
              <a:t>Start </a:t>
            </a:r>
          </a:p>
          <a:p>
            <a:pPr algn="ctr"/>
            <a:r>
              <a:rPr lang="da-DK" sz="1400" b="1" dirty="0" smtClean="0"/>
              <a:t>Mål</a:t>
            </a:r>
            <a:endParaRPr lang="da-DK" sz="1400" b="1" dirty="0"/>
          </a:p>
        </p:txBody>
      </p:sp>
    </p:spTree>
    <p:extLst>
      <p:ext uri="{BB962C8B-B14F-4D97-AF65-F5344CB8AC3E}">
        <p14:creationId xmlns:p14="http://schemas.microsoft.com/office/powerpoint/2010/main" val="1705068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Bane til agility/o-ridt 17/9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Bane til trec/agility øvedag 30/4</dc:title>
  <dc:creator>Per Ølholm</dc:creator>
  <cp:lastModifiedBy>Per Ølholm</cp:lastModifiedBy>
  <cp:revision>9</cp:revision>
  <dcterms:created xsi:type="dcterms:W3CDTF">2016-04-23T20:12:35Z</dcterms:created>
  <dcterms:modified xsi:type="dcterms:W3CDTF">2016-08-29T20:27:28Z</dcterms:modified>
</cp:coreProperties>
</file>