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06-09-2014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897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06-09-2014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391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06-09-2014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237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06-09-2014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31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06-09-2014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154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06-09-2014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004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06-09-2014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154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06-09-2014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386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06-09-2014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751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06-09-2014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856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06-09-2014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184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7D833-B8D7-4A62-ABE8-2D08509F2B0B}" type="datetimeFigureOut">
              <a:rPr lang="da-DK" smtClean="0"/>
              <a:t>06-09-2014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275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http://www.statensnet.dk/pligtarkiv/filoriginal.pl?vaerkid=487&amp;reprid=0&amp;filid=570&amp;iarkiv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93928">
            <a:off x="2438742" y="1791639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Bane til TREC stævne </a:t>
            </a:r>
            <a:r>
              <a:rPr lang="da-DK" dirty="0" smtClean="0"/>
              <a:t>14/9 – blå rute</a:t>
            </a:r>
            <a:endParaRPr lang="da-DK" dirty="0"/>
          </a:p>
        </p:txBody>
      </p:sp>
      <p:sp>
        <p:nvSpPr>
          <p:cNvPr id="4" name="Rectangle 3"/>
          <p:cNvSpPr/>
          <p:nvPr/>
        </p:nvSpPr>
        <p:spPr>
          <a:xfrm>
            <a:off x="735993" y="1527541"/>
            <a:ext cx="8136904" cy="4850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915816" y="4394721"/>
            <a:ext cx="288032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15816" y="4826769"/>
            <a:ext cx="288032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92328" y="3447677"/>
            <a:ext cx="1187384" cy="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27584" y="4581128"/>
            <a:ext cx="115212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187624" y="4221088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27584" y="3861048"/>
            <a:ext cx="0" cy="74112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979712" y="3429000"/>
            <a:ext cx="0" cy="79208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27584" y="3861048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370673" y="2005352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Oval 23"/>
          <p:cNvSpPr/>
          <p:nvPr/>
        </p:nvSpPr>
        <p:spPr>
          <a:xfrm>
            <a:off x="2708366" y="2014901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Oval 24"/>
          <p:cNvSpPr/>
          <p:nvPr/>
        </p:nvSpPr>
        <p:spPr>
          <a:xfrm>
            <a:off x="3033252" y="2014901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Oval 25"/>
          <p:cNvSpPr/>
          <p:nvPr/>
        </p:nvSpPr>
        <p:spPr>
          <a:xfrm>
            <a:off x="1596863" y="2014901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Oval 26"/>
          <p:cNvSpPr/>
          <p:nvPr/>
        </p:nvSpPr>
        <p:spPr>
          <a:xfrm>
            <a:off x="2368234" y="2005352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Oval 27"/>
          <p:cNvSpPr/>
          <p:nvPr/>
        </p:nvSpPr>
        <p:spPr>
          <a:xfrm>
            <a:off x="1992166" y="2014901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026" name="Picture 2" descr="http://www.statensnet.dk/pligtarkiv/filoriginal.pl?vaerkid=487&amp;reprid=0&amp;filid=570&amp;iarkiv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93928">
            <a:off x="4992249" y="3087784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0.gstatic.com/images?q=tbn:ANd9GcRwEol6XnPE_hYgQOuUUlkiY4ZSJNMR0LuAD0_30XOHUhUn8-3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672" y="4918879"/>
            <a:ext cx="2058313" cy="1029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280430" y="4365104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9 (11)</a:t>
            </a:r>
            <a:endParaRPr lang="da-DK" sz="2400" b="1" dirty="0"/>
          </a:p>
        </p:txBody>
      </p:sp>
      <p:sp>
        <p:nvSpPr>
          <p:cNvPr id="34" name="Oval 33"/>
          <p:cNvSpPr/>
          <p:nvPr/>
        </p:nvSpPr>
        <p:spPr>
          <a:xfrm>
            <a:off x="831776" y="2541504"/>
            <a:ext cx="783704" cy="743480"/>
          </a:xfrm>
          <a:prstGeom prst="ellipse">
            <a:avLst/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5" name="TextBox 34"/>
          <p:cNvSpPr txBox="1"/>
          <p:nvPr/>
        </p:nvSpPr>
        <p:spPr>
          <a:xfrm>
            <a:off x="862734" y="2682411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3</a:t>
            </a:r>
            <a:r>
              <a:rPr lang="da-DK" sz="2400" b="1" dirty="0" smtClean="0"/>
              <a:t> (1)</a:t>
            </a:r>
            <a:endParaRPr lang="da-DK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120823" y="2257308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4</a:t>
            </a:r>
            <a:r>
              <a:rPr lang="da-DK" sz="2400" b="1" dirty="0" smtClean="0"/>
              <a:t> (12)</a:t>
            </a:r>
            <a:endParaRPr lang="da-DK" sz="2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720148" y="5959736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 12 (25)</a:t>
            </a:r>
            <a:endParaRPr lang="da-DK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12179" y="3807717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2 (4)</a:t>
            </a:r>
            <a:endParaRPr lang="da-DK" sz="24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4427984" y="1671191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5 </a:t>
            </a:r>
            <a:r>
              <a:rPr lang="da-DK" sz="2400" b="1" dirty="0" smtClean="0"/>
              <a:t>(8)</a:t>
            </a:r>
            <a:endParaRPr lang="da-DK" sz="2400" b="1" dirty="0"/>
          </a:p>
        </p:txBody>
      </p:sp>
      <p:sp>
        <p:nvSpPr>
          <p:cNvPr id="49" name="Oval 48"/>
          <p:cNvSpPr/>
          <p:nvPr/>
        </p:nvSpPr>
        <p:spPr>
          <a:xfrm>
            <a:off x="755576" y="4805592"/>
            <a:ext cx="1440160" cy="1431720"/>
          </a:xfrm>
          <a:prstGeom prst="ellipse">
            <a:avLst/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0" name="Oval 49"/>
          <p:cNvSpPr/>
          <p:nvPr/>
        </p:nvSpPr>
        <p:spPr>
          <a:xfrm>
            <a:off x="1080360" y="5149712"/>
            <a:ext cx="783704" cy="743480"/>
          </a:xfrm>
          <a:prstGeom prst="ellipse">
            <a:avLst/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1" name="TextBox 50"/>
          <p:cNvSpPr txBox="1"/>
          <p:nvPr/>
        </p:nvSpPr>
        <p:spPr>
          <a:xfrm>
            <a:off x="1745635" y="4918879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1 (13)</a:t>
            </a:r>
            <a:endParaRPr lang="da-DK" sz="2400" b="1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5037274" y="2920392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757354" y="3424448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7</a:t>
            </a:r>
            <a:r>
              <a:rPr lang="da-DK" sz="2400" b="1" dirty="0" smtClean="0"/>
              <a:t> (28)</a:t>
            </a:r>
            <a:endParaRPr lang="da-DK" sz="2400" b="1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5253298" y="4224711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4" descr="https://encrypted-tbn3.gstatic.com/images?q=tbn:ANd9GcRzHj8CeMSOZBj7IVev2PgKV9LkTFS-Hlu2A7ic6qi6zxWBSxzqj5map8X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624" y="1680695"/>
            <a:ext cx="2825057" cy="118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5961720" y="2490842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6</a:t>
            </a:r>
            <a:r>
              <a:rPr lang="da-DK" sz="2400" b="1" dirty="0" smtClean="0"/>
              <a:t> (17)</a:t>
            </a:r>
            <a:endParaRPr lang="da-DK" sz="2400" b="1" dirty="0"/>
          </a:p>
        </p:txBody>
      </p:sp>
      <p:sp>
        <p:nvSpPr>
          <p:cNvPr id="57" name="Oval 56"/>
          <p:cNvSpPr/>
          <p:nvPr/>
        </p:nvSpPr>
        <p:spPr>
          <a:xfrm>
            <a:off x="2610632" y="3144076"/>
            <a:ext cx="1025263" cy="884388"/>
          </a:xfrm>
          <a:prstGeom prst="ellipse">
            <a:avLst/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8" name="TextBox 57"/>
          <p:cNvSpPr txBox="1"/>
          <p:nvPr/>
        </p:nvSpPr>
        <p:spPr>
          <a:xfrm>
            <a:off x="2667048" y="3355180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8</a:t>
            </a:r>
            <a:r>
              <a:rPr lang="da-DK" sz="2400" b="1" dirty="0" smtClean="0"/>
              <a:t> (27)</a:t>
            </a:r>
            <a:endParaRPr lang="da-DK" sz="2400" b="1" dirty="0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6804248" y="4257092"/>
            <a:ext cx="0" cy="90010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164288" y="4329100"/>
            <a:ext cx="0" cy="46805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804248" y="5136611"/>
            <a:ext cx="1008112" cy="8384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164288" y="4797152"/>
            <a:ext cx="576064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7235237" y="4257092"/>
            <a:ext cx="1067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10 (29)</a:t>
            </a:r>
            <a:endParaRPr lang="da-DK" sz="2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381" y="5303666"/>
            <a:ext cx="1859280" cy="79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6574060" y="5847655"/>
            <a:ext cx="1067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11 (34)</a:t>
            </a:r>
            <a:endParaRPr lang="da-DK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06292" y="6453336"/>
            <a:ext cx="5677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Tallene i parantes er forhindringsnumre fra DRFs TREC bilag</a:t>
            </a:r>
            <a:endParaRPr lang="da-DK" dirty="0"/>
          </a:p>
        </p:txBody>
      </p:sp>
      <p:pic>
        <p:nvPicPr>
          <p:cNvPr id="47" name="Picture 2" descr="https://encrypted-tbn3.gstatic.com/images?q=tbn:ANd9GcSddPBK951oa5IWru81PvXnRHJ_CH6H-03MYiaiSWFFt_7MO9y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5864" y="2104911"/>
            <a:ext cx="1157162" cy="68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44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 descr="http://www.statensnet.dk/pligtarkiv/filoriginal.pl?vaerkid=487&amp;reprid=0&amp;filid=570&amp;iarkiv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93928">
            <a:off x="2438742" y="1791639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Bane til TREC stævne </a:t>
            </a:r>
            <a:r>
              <a:rPr lang="da-DK" dirty="0" smtClean="0"/>
              <a:t>14/9 – rød rute</a:t>
            </a:r>
            <a:endParaRPr lang="da-DK" dirty="0"/>
          </a:p>
        </p:txBody>
      </p:sp>
      <p:sp>
        <p:nvSpPr>
          <p:cNvPr id="4" name="Rectangle 3"/>
          <p:cNvSpPr/>
          <p:nvPr/>
        </p:nvSpPr>
        <p:spPr>
          <a:xfrm>
            <a:off x="506292" y="1505410"/>
            <a:ext cx="8136904" cy="4850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792328" y="3447677"/>
            <a:ext cx="1187384" cy="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27584" y="4581128"/>
            <a:ext cx="115212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187624" y="4221088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27584" y="3861048"/>
            <a:ext cx="0" cy="74112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979712" y="3429000"/>
            <a:ext cx="0" cy="79208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27584" y="3861048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statensnet.dk/pligtarkiv/filoriginal.pl?vaerkid=487&amp;reprid=0&amp;filid=570&amp;iarkiv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93928">
            <a:off x="4858161" y="3036969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0.gstatic.com/images?q=tbn:ANd9GcRwEol6XnPE_hYgQOuUUlkiY4ZSJNMR0LuAD0_30XOHUhUn8-3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740" y="4878806"/>
            <a:ext cx="2058313" cy="1029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Oval 33"/>
          <p:cNvSpPr/>
          <p:nvPr/>
        </p:nvSpPr>
        <p:spPr>
          <a:xfrm>
            <a:off x="831776" y="2541504"/>
            <a:ext cx="783704" cy="743480"/>
          </a:xfrm>
          <a:prstGeom prst="ellipse">
            <a:avLst/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5" name="TextBox 34"/>
          <p:cNvSpPr txBox="1"/>
          <p:nvPr/>
        </p:nvSpPr>
        <p:spPr>
          <a:xfrm>
            <a:off x="862734" y="2682411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3</a:t>
            </a:r>
            <a:r>
              <a:rPr lang="da-DK" sz="2400" b="1" dirty="0" smtClean="0"/>
              <a:t> (1)</a:t>
            </a:r>
            <a:endParaRPr lang="da-DK" sz="2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3821216" y="5919663"/>
            <a:ext cx="1136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 12 (26)</a:t>
            </a:r>
            <a:endParaRPr lang="da-DK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12179" y="3807717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2 (4)</a:t>
            </a:r>
            <a:endParaRPr lang="da-DK" sz="2400" b="1" dirty="0"/>
          </a:p>
        </p:txBody>
      </p:sp>
      <p:sp>
        <p:nvSpPr>
          <p:cNvPr id="49" name="Oval 48"/>
          <p:cNvSpPr/>
          <p:nvPr/>
        </p:nvSpPr>
        <p:spPr>
          <a:xfrm>
            <a:off x="755576" y="4805592"/>
            <a:ext cx="1440160" cy="1431720"/>
          </a:xfrm>
          <a:prstGeom prst="ellipse">
            <a:avLst/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0" name="Oval 49"/>
          <p:cNvSpPr/>
          <p:nvPr/>
        </p:nvSpPr>
        <p:spPr>
          <a:xfrm>
            <a:off x="1080360" y="5149712"/>
            <a:ext cx="783704" cy="743480"/>
          </a:xfrm>
          <a:prstGeom prst="ellipse">
            <a:avLst/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1" name="TextBox 50"/>
          <p:cNvSpPr txBox="1"/>
          <p:nvPr/>
        </p:nvSpPr>
        <p:spPr>
          <a:xfrm>
            <a:off x="1745635" y="4918879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1 (13)</a:t>
            </a:r>
            <a:endParaRPr lang="da-DK" sz="2400" b="1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4890861" y="2821483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623266" y="3309800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7 (28)</a:t>
            </a:r>
            <a:endParaRPr lang="da-DK" sz="2400" b="1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5119210" y="4173896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4" descr="https://encrypted-tbn3.gstatic.com/images?q=tbn:ANd9GcRzHj8CeMSOZBj7IVev2PgKV9LkTFS-Hlu2A7ic6qi6zxWBSxzqj5map8X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749" y="1680695"/>
            <a:ext cx="2825057" cy="118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5916845" y="2490842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6</a:t>
            </a:r>
            <a:r>
              <a:rPr lang="da-DK" sz="2400" b="1" dirty="0" smtClean="0"/>
              <a:t> (17)</a:t>
            </a:r>
            <a:endParaRPr lang="da-DK" sz="2400" b="1" dirty="0"/>
          </a:p>
        </p:txBody>
      </p:sp>
      <p:sp>
        <p:nvSpPr>
          <p:cNvPr id="57" name="Oval 56"/>
          <p:cNvSpPr/>
          <p:nvPr/>
        </p:nvSpPr>
        <p:spPr>
          <a:xfrm>
            <a:off x="2610632" y="3144076"/>
            <a:ext cx="1025263" cy="884388"/>
          </a:xfrm>
          <a:prstGeom prst="ellipse">
            <a:avLst/>
          </a:prstGeom>
          <a:solidFill>
            <a:schemeClr val="bg1"/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8" name="TextBox 57"/>
          <p:cNvSpPr txBox="1"/>
          <p:nvPr/>
        </p:nvSpPr>
        <p:spPr>
          <a:xfrm>
            <a:off x="2667048" y="3355180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8</a:t>
            </a:r>
            <a:r>
              <a:rPr lang="da-DK" sz="2400" b="1" dirty="0" smtClean="0"/>
              <a:t> (27)</a:t>
            </a:r>
            <a:endParaRPr lang="da-DK" sz="2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06292" y="6453336"/>
            <a:ext cx="5677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Tallene i parantes er forhindringsnumre fra DRFs TREC bilag</a:t>
            </a:r>
            <a:endParaRPr lang="da-DK" dirty="0"/>
          </a:p>
        </p:txBody>
      </p:sp>
      <p:sp>
        <p:nvSpPr>
          <p:cNvPr id="36" name="Oval 35"/>
          <p:cNvSpPr/>
          <p:nvPr/>
        </p:nvSpPr>
        <p:spPr>
          <a:xfrm>
            <a:off x="3383868" y="2067307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8" name="Oval 37"/>
          <p:cNvSpPr/>
          <p:nvPr/>
        </p:nvSpPr>
        <p:spPr>
          <a:xfrm>
            <a:off x="2721561" y="2076856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1" name="Oval 40"/>
          <p:cNvSpPr/>
          <p:nvPr/>
        </p:nvSpPr>
        <p:spPr>
          <a:xfrm>
            <a:off x="3046447" y="2076856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2" name="Oval 41"/>
          <p:cNvSpPr/>
          <p:nvPr/>
        </p:nvSpPr>
        <p:spPr>
          <a:xfrm>
            <a:off x="1610058" y="2076856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3" name="Oval 42"/>
          <p:cNvSpPr/>
          <p:nvPr/>
        </p:nvSpPr>
        <p:spPr>
          <a:xfrm>
            <a:off x="2381429" y="2067307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4" name="Oval 43"/>
          <p:cNvSpPr/>
          <p:nvPr/>
        </p:nvSpPr>
        <p:spPr>
          <a:xfrm>
            <a:off x="2005361" y="2076856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5" name="TextBox 44"/>
          <p:cNvSpPr txBox="1"/>
          <p:nvPr/>
        </p:nvSpPr>
        <p:spPr>
          <a:xfrm>
            <a:off x="2134018" y="2319263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4</a:t>
            </a:r>
            <a:r>
              <a:rPr lang="da-DK" sz="2400" b="1" dirty="0" smtClean="0"/>
              <a:t> (12)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3445715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116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Bane til TREC stævne 14/9 – blå rute</vt:lpstr>
      <vt:lpstr>Bane til TREC stævne 14/9 – rød rute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 Ølholm</dc:creator>
  <cp:lastModifiedBy>Per Ølholm</cp:lastModifiedBy>
  <cp:revision>22</cp:revision>
  <dcterms:created xsi:type="dcterms:W3CDTF">2014-05-18T18:42:12Z</dcterms:created>
  <dcterms:modified xsi:type="dcterms:W3CDTF">2014-09-06T17:59:58Z</dcterms:modified>
</cp:coreProperties>
</file>