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29-01-2015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897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29-01-2015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391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29-01-2015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237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29-01-2015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31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29-01-2015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54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29-01-2015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004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29-01-2015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154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29-01-2015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386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29-01-2015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751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29-01-2015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856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29-01-2015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184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D833-B8D7-4A62-ABE8-2D08509F2B0B}" type="datetimeFigureOut">
              <a:rPr lang="da-DK" smtClean="0"/>
              <a:t>29-01-2015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275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700808"/>
            <a:ext cx="8136904" cy="4850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Bane til TREC stævne </a:t>
            </a:r>
            <a:r>
              <a:rPr lang="da-DK" dirty="0" smtClean="0"/>
              <a:t>26/4 </a:t>
            </a:r>
            <a:r>
              <a:rPr lang="da-DK" dirty="0" smtClean="0"/>
              <a:t>– blå </a:t>
            </a:r>
            <a:r>
              <a:rPr lang="da-DK" dirty="0" smtClean="0"/>
              <a:t>rute</a:t>
            </a:r>
            <a:br>
              <a:rPr lang="da-DK" dirty="0" smtClean="0"/>
            </a:br>
            <a:r>
              <a:rPr lang="da-DK" dirty="0" smtClean="0"/>
              <a:t>Forhindringer på ruten</a:t>
            </a:r>
            <a:endParaRPr lang="da-DK" dirty="0"/>
          </a:p>
        </p:txBody>
      </p:sp>
      <p:sp>
        <p:nvSpPr>
          <p:cNvPr id="63" name="TextBox 62"/>
          <p:cNvSpPr txBox="1"/>
          <p:nvPr/>
        </p:nvSpPr>
        <p:spPr>
          <a:xfrm>
            <a:off x="1088638" y="242088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1</a:t>
            </a:r>
            <a:endParaRPr lang="da-DK" sz="2400" b="1" dirty="0"/>
          </a:p>
        </p:txBody>
      </p:sp>
      <p:pic>
        <p:nvPicPr>
          <p:cNvPr id="2050" name="Picture 2" descr="http://hgrk.dk/wp-content/gallery/rideskolebilleder/hest-gennem-va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5"/>
            <a:ext cx="2631933" cy="175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http://www.designertorvet.dk/media/imagegenerator/557x0/merowing-sofa-373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509120"/>
            <a:ext cx="193552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1411117" y="479715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2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53378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5894" y="1537072"/>
            <a:ext cx="8136904" cy="4850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Bane til TREC stævne </a:t>
            </a:r>
            <a:r>
              <a:rPr lang="da-DK" dirty="0" smtClean="0"/>
              <a:t>26/4 </a:t>
            </a:r>
            <a:r>
              <a:rPr lang="da-DK" dirty="0" smtClean="0"/>
              <a:t>– blå </a:t>
            </a:r>
            <a:r>
              <a:rPr lang="da-DK" dirty="0" smtClean="0"/>
              <a:t>rute</a:t>
            </a:r>
            <a:br>
              <a:rPr lang="da-DK" dirty="0" smtClean="0"/>
            </a:br>
            <a:r>
              <a:rPr lang="da-DK" dirty="0" smtClean="0"/>
              <a:t>Dressurbane</a:t>
            </a:r>
            <a:endParaRPr lang="da-DK" dirty="0"/>
          </a:p>
        </p:txBody>
      </p:sp>
      <p:pic>
        <p:nvPicPr>
          <p:cNvPr id="9" name="Picture 2" descr="http://image.spreadshirt.net/image-server/v1/designs/2484596,width=178,height=178/trekloe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175" y="2413909"/>
            <a:ext cx="309634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3995936" y="514035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3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63144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5894" y="1537072"/>
            <a:ext cx="8136904" cy="4850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Bane til TREC stævne </a:t>
            </a:r>
            <a:r>
              <a:rPr lang="da-DK" dirty="0" smtClean="0"/>
              <a:t>26/4 </a:t>
            </a:r>
            <a:r>
              <a:rPr lang="da-DK" dirty="0" smtClean="0"/>
              <a:t>– blå </a:t>
            </a:r>
            <a:r>
              <a:rPr lang="da-DK" dirty="0" smtClean="0"/>
              <a:t>rute</a:t>
            </a:r>
            <a:br>
              <a:rPr lang="da-DK" dirty="0" smtClean="0"/>
            </a:br>
            <a:r>
              <a:rPr lang="da-DK" dirty="0" smtClean="0"/>
              <a:t>Springbane</a:t>
            </a:r>
            <a:endParaRPr lang="da-DK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806108" y="5623169"/>
            <a:ext cx="179680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06108" y="6055217"/>
            <a:ext cx="179680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65154" y="5011147"/>
            <a:ext cx="1187384" cy="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0410" y="6144598"/>
            <a:ext cx="115212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60450" y="5784558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00410" y="5424518"/>
            <a:ext cx="0" cy="74112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052538" y="4992470"/>
            <a:ext cx="0" cy="7920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00410" y="5442941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370673" y="2005352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Oval 23"/>
          <p:cNvSpPr/>
          <p:nvPr/>
        </p:nvSpPr>
        <p:spPr>
          <a:xfrm>
            <a:off x="2708366" y="2014901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Oval 24"/>
          <p:cNvSpPr/>
          <p:nvPr/>
        </p:nvSpPr>
        <p:spPr>
          <a:xfrm>
            <a:off x="3033252" y="2014901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Oval 25"/>
          <p:cNvSpPr/>
          <p:nvPr/>
        </p:nvSpPr>
        <p:spPr>
          <a:xfrm>
            <a:off x="1596863" y="2014901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Oval 26"/>
          <p:cNvSpPr/>
          <p:nvPr/>
        </p:nvSpPr>
        <p:spPr>
          <a:xfrm>
            <a:off x="2368234" y="2005352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Oval 27"/>
          <p:cNvSpPr/>
          <p:nvPr/>
        </p:nvSpPr>
        <p:spPr>
          <a:xfrm>
            <a:off x="1992166" y="2014901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26" name="Picture 2" descr="http://www.statensnet.dk/pligtarkiv/filoriginal.pl?vaerkid=487&amp;reprid=0&amp;filid=570&amp;iarkiv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93928">
            <a:off x="3659487" y="3001299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70722" y="559355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10</a:t>
            </a:r>
            <a:endParaRPr lang="da-DK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120823" y="22573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6</a:t>
            </a:r>
            <a:endParaRPr lang="da-DK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85005" y="537118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4</a:t>
            </a:r>
            <a:endParaRPr lang="da-DK" sz="2400" b="1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3704512" y="2833907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424592" y="33379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8</a:t>
            </a:r>
            <a:endParaRPr lang="da-DK" sz="24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3920536" y="4138226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4" descr="https://encrypted-tbn3.gstatic.com/images?q=tbn:ANd9GcRzHj8CeMSOZBj7IVev2PgKV9LkTFS-Hlu2A7ic6qi6zxWBSxzqj5map8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624" y="1680695"/>
            <a:ext cx="2825057" cy="118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5684251" y="17956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7</a:t>
            </a:r>
            <a:endParaRPr lang="da-DK" sz="2400" b="1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857472" y="3118745"/>
            <a:ext cx="0" cy="9001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187624" y="3239251"/>
            <a:ext cx="0" cy="46805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27584" y="4018845"/>
            <a:ext cx="1008112" cy="838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187624" y="3728371"/>
            <a:ext cx="576064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322086" y="31833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5</a:t>
            </a:r>
            <a:endParaRPr lang="da-DK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708" y="5354038"/>
            <a:ext cx="1859280" cy="79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6100387" y="589802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9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62512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5894" y="1537072"/>
            <a:ext cx="8136904" cy="4850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Bane til TREC stævne </a:t>
            </a:r>
            <a:r>
              <a:rPr lang="da-DK" dirty="0" smtClean="0"/>
              <a:t>26/4 </a:t>
            </a:r>
            <a:r>
              <a:rPr lang="da-DK" dirty="0" smtClean="0"/>
              <a:t>– </a:t>
            </a:r>
            <a:r>
              <a:rPr lang="da-DK" dirty="0" smtClean="0"/>
              <a:t>rød</a:t>
            </a:r>
            <a:r>
              <a:rPr lang="da-DK" dirty="0" smtClean="0"/>
              <a:t> rute</a:t>
            </a:r>
            <a:br>
              <a:rPr lang="da-DK" dirty="0" smtClean="0"/>
            </a:br>
            <a:r>
              <a:rPr lang="da-DK" dirty="0" smtClean="0"/>
              <a:t>Dressurbane</a:t>
            </a:r>
            <a:endParaRPr lang="da-DK" dirty="0"/>
          </a:p>
        </p:txBody>
      </p:sp>
      <p:pic>
        <p:nvPicPr>
          <p:cNvPr id="9" name="Picture 2" descr="http://image.spreadshirt.net/image-server/v1/designs/2484596,width=178,height=178/trekloe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175" y="2413909"/>
            <a:ext cx="309634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3995936" y="514035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3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248684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5894" y="1537072"/>
            <a:ext cx="8136904" cy="4850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Bane til TREC stævne </a:t>
            </a:r>
            <a:r>
              <a:rPr lang="da-DK" dirty="0" smtClean="0"/>
              <a:t>26/4 </a:t>
            </a:r>
            <a:r>
              <a:rPr lang="da-DK" dirty="0" smtClean="0"/>
              <a:t>– </a:t>
            </a:r>
            <a:r>
              <a:rPr lang="da-DK" dirty="0" smtClean="0"/>
              <a:t>rød rute</a:t>
            </a:r>
            <a:br>
              <a:rPr lang="da-DK" dirty="0" smtClean="0"/>
            </a:br>
            <a:r>
              <a:rPr lang="da-DK" dirty="0" smtClean="0"/>
              <a:t>Springbane</a:t>
            </a:r>
            <a:endParaRPr lang="da-DK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806108" y="5623169"/>
            <a:ext cx="179680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06108" y="6055217"/>
            <a:ext cx="179680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65154" y="5011147"/>
            <a:ext cx="1187384" cy="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0410" y="6144598"/>
            <a:ext cx="115212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60450" y="5784558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00410" y="5424518"/>
            <a:ext cx="0" cy="74112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052538" y="4992470"/>
            <a:ext cx="0" cy="7920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00410" y="5442941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370673" y="2005352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Oval 23"/>
          <p:cNvSpPr/>
          <p:nvPr/>
        </p:nvSpPr>
        <p:spPr>
          <a:xfrm>
            <a:off x="2708366" y="2014901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Oval 24"/>
          <p:cNvSpPr/>
          <p:nvPr/>
        </p:nvSpPr>
        <p:spPr>
          <a:xfrm>
            <a:off x="3033252" y="2014901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Oval 25"/>
          <p:cNvSpPr/>
          <p:nvPr/>
        </p:nvSpPr>
        <p:spPr>
          <a:xfrm>
            <a:off x="1596863" y="2014901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Oval 26"/>
          <p:cNvSpPr/>
          <p:nvPr/>
        </p:nvSpPr>
        <p:spPr>
          <a:xfrm>
            <a:off x="2368234" y="2005352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Oval 27"/>
          <p:cNvSpPr/>
          <p:nvPr/>
        </p:nvSpPr>
        <p:spPr>
          <a:xfrm>
            <a:off x="1992166" y="2014901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26" name="Picture 2" descr="http://www.statensnet.dk/pligtarkiv/filoriginal.pl?vaerkid=487&amp;reprid=0&amp;filid=570&amp;iarkiv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93928">
            <a:off x="3659487" y="3001299"/>
            <a:ext cx="1428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70722" y="559355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10</a:t>
            </a:r>
            <a:endParaRPr lang="da-DK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120823" y="22573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6</a:t>
            </a:r>
            <a:endParaRPr lang="da-DK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85005" y="537118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4</a:t>
            </a:r>
            <a:endParaRPr lang="da-DK" sz="2400" b="1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3704512" y="2833907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424592" y="33379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8</a:t>
            </a:r>
            <a:endParaRPr lang="da-DK" sz="24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3920536" y="4138226"/>
            <a:ext cx="79208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4" descr="https://encrypted-tbn3.gstatic.com/images?q=tbn:ANd9GcRzHj8CeMSOZBj7IVev2PgKV9LkTFS-Hlu2A7ic6qi6zxWBSxzqj5map8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624" y="1680695"/>
            <a:ext cx="2825057" cy="118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5684251" y="17956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7</a:t>
            </a:r>
            <a:endParaRPr lang="da-DK" sz="2400" b="1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857472" y="3118745"/>
            <a:ext cx="0" cy="9001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187624" y="3239251"/>
            <a:ext cx="0" cy="46805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27584" y="4018845"/>
            <a:ext cx="1008112" cy="838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187624" y="3728371"/>
            <a:ext cx="576064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322086" y="31833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5</a:t>
            </a:r>
            <a:endParaRPr lang="da-DK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708" y="5354038"/>
            <a:ext cx="1859280" cy="79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6100387" y="589802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9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652067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Bane til TREC stævne 26/4 – blå rute Forhindringer på ruten</vt:lpstr>
      <vt:lpstr>Bane til TREC stævne 26/4 – blå rute Dressurbane</vt:lpstr>
      <vt:lpstr>Bane til TREC stævne 26/4 – blå rute Springbane</vt:lpstr>
      <vt:lpstr>Bane til TREC stævne 26/4 – rød rute Dressurbane</vt:lpstr>
      <vt:lpstr>Bane til TREC stævne 26/4 – rød rute Springbane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 Ølholm</dc:creator>
  <cp:lastModifiedBy>Per Ølholm</cp:lastModifiedBy>
  <cp:revision>27</cp:revision>
  <dcterms:created xsi:type="dcterms:W3CDTF">2014-05-18T18:42:12Z</dcterms:created>
  <dcterms:modified xsi:type="dcterms:W3CDTF">2015-01-28T23:43:36Z</dcterms:modified>
</cp:coreProperties>
</file>