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0" r:id="rId3"/>
    <p:sldId id="262" r:id="rId4"/>
    <p:sldId id="263" r:id="rId5"/>
    <p:sldId id="264" r:id="rId6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D833-B8D7-4A62-ABE8-2D08509F2B0B}" type="datetimeFigureOut">
              <a:rPr lang="da-DK" smtClean="0"/>
              <a:t>29-01-2015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35C9-506C-47E0-9F09-B0084722950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48973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D833-B8D7-4A62-ABE8-2D08509F2B0B}" type="datetimeFigureOut">
              <a:rPr lang="da-DK" smtClean="0"/>
              <a:t>29-01-2015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35C9-506C-47E0-9F09-B0084722950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13919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D833-B8D7-4A62-ABE8-2D08509F2B0B}" type="datetimeFigureOut">
              <a:rPr lang="da-DK" smtClean="0"/>
              <a:t>29-01-2015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35C9-506C-47E0-9F09-B0084722950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52376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D833-B8D7-4A62-ABE8-2D08509F2B0B}" type="datetimeFigureOut">
              <a:rPr lang="da-DK" smtClean="0"/>
              <a:t>29-01-2015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35C9-506C-47E0-9F09-B0084722950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63159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D833-B8D7-4A62-ABE8-2D08509F2B0B}" type="datetimeFigureOut">
              <a:rPr lang="da-DK" smtClean="0"/>
              <a:t>29-01-2015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35C9-506C-47E0-9F09-B0084722950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41543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D833-B8D7-4A62-ABE8-2D08509F2B0B}" type="datetimeFigureOut">
              <a:rPr lang="da-DK" smtClean="0"/>
              <a:t>29-01-2015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35C9-506C-47E0-9F09-B0084722950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20040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D833-B8D7-4A62-ABE8-2D08509F2B0B}" type="datetimeFigureOut">
              <a:rPr lang="da-DK" smtClean="0"/>
              <a:t>29-01-2015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35C9-506C-47E0-9F09-B0084722950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21549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D833-B8D7-4A62-ABE8-2D08509F2B0B}" type="datetimeFigureOut">
              <a:rPr lang="da-DK" smtClean="0"/>
              <a:t>29-01-2015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35C9-506C-47E0-9F09-B0084722950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73863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D833-B8D7-4A62-ABE8-2D08509F2B0B}" type="datetimeFigureOut">
              <a:rPr lang="da-DK" smtClean="0"/>
              <a:t>29-01-2015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35C9-506C-47E0-9F09-B0084722950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47518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D833-B8D7-4A62-ABE8-2D08509F2B0B}" type="datetimeFigureOut">
              <a:rPr lang="da-DK" smtClean="0"/>
              <a:t>29-01-2015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35C9-506C-47E0-9F09-B0084722950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48566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7D833-B8D7-4A62-ABE8-2D08509F2B0B}" type="datetimeFigureOut">
              <a:rPr lang="da-DK" smtClean="0"/>
              <a:t>29-01-2015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BF35C9-506C-47E0-9F09-B0084722950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1846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a-D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a-D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7D833-B8D7-4A62-ABE8-2D08509F2B0B}" type="datetimeFigureOut">
              <a:rPr lang="da-DK" smtClean="0"/>
              <a:t>29-01-2015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F35C9-506C-47E0-9F09-B0084722950F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92754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1700808"/>
            <a:ext cx="8136904" cy="48500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Bane til TREC stævne </a:t>
            </a:r>
            <a:r>
              <a:rPr lang="da-DK" dirty="0" smtClean="0"/>
              <a:t>26/4 </a:t>
            </a:r>
            <a:r>
              <a:rPr lang="da-DK" dirty="0" smtClean="0"/>
              <a:t>– blå </a:t>
            </a:r>
            <a:r>
              <a:rPr lang="da-DK" dirty="0" smtClean="0"/>
              <a:t>rute</a:t>
            </a:r>
            <a:br>
              <a:rPr lang="da-DK" dirty="0" smtClean="0"/>
            </a:br>
            <a:r>
              <a:rPr lang="da-DK" dirty="0" smtClean="0"/>
              <a:t>Forhindringer på ruten</a:t>
            </a:r>
            <a:endParaRPr lang="da-DK" dirty="0"/>
          </a:p>
        </p:txBody>
      </p:sp>
      <p:sp>
        <p:nvSpPr>
          <p:cNvPr id="63" name="TextBox 62"/>
          <p:cNvSpPr txBox="1"/>
          <p:nvPr/>
        </p:nvSpPr>
        <p:spPr>
          <a:xfrm>
            <a:off x="1088638" y="242088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/>
              <a:t>1</a:t>
            </a:r>
            <a:endParaRPr lang="da-DK" sz="2400" b="1" dirty="0"/>
          </a:p>
        </p:txBody>
      </p:sp>
      <p:pic>
        <p:nvPicPr>
          <p:cNvPr id="2050" name="Picture 2" descr="http://hgrk.dk/wp-content/gallery/rideskolebilleder/hest-gennem-van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844825"/>
            <a:ext cx="2631933" cy="1753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34" descr="http://www.designertorvet.dk/media/imagegenerator/557x0/merowing-sofa-373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509120"/>
            <a:ext cx="1935527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xtBox 35"/>
          <p:cNvSpPr txBox="1"/>
          <p:nvPr/>
        </p:nvSpPr>
        <p:spPr>
          <a:xfrm>
            <a:off x="1411117" y="479715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/>
              <a:t>2</a:t>
            </a:r>
            <a:endParaRPr lang="da-DK" sz="2400" b="1" dirty="0"/>
          </a:p>
        </p:txBody>
      </p:sp>
    </p:spTree>
    <p:extLst>
      <p:ext uri="{BB962C8B-B14F-4D97-AF65-F5344CB8AC3E}">
        <p14:creationId xmlns:p14="http://schemas.microsoft.com/office/powerpoint/2010/main" val="533788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35894" y="1537072"/>
            <a:ext cx="8136904" cy="48500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Bane til TREC stævne </a:t>
            </a:r>
            <a:r>
              <a:rPr lang="da-DK" dirty="0" smtClean="0"/>
              <a:t>26/4 </a:t>
            </a:r>
            <a:r>
              <a:rPr lang="da-DK" dirty="0" smtClean="0"/>
              <a:t>– blå </a:t>
            </a:r>
            <a:r>
              <a:rPr lang="da-DK" dirty="0" smtClean="0"/>
              <a:t>rute</a:t>
            </a:r>
            <a:br>
              <a:rPr lang="da-DK" dirty="0" smtClean="0"/>
            </a:br>
            <a:r>
              <a:rPr lang="da-DK" dirty="0" smtClean="0"/>
              <a:t>Dressurbane</a:t>
            </a:r>
            <a:endParaRPr lang="da-DK" dirty="0"/>
          </a:p>
        </p:txBody>
      </p:sp>
      <p:pic>
        <p:nvPicPr>
          <p:cNvPr id="9" name="Picture 2" descr="http://image.spreadshirt.net/image-server/v1/designs/2484596,width=178,height=178/trekloe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6175" y="2413909"/>
            <a:ext cx="3096342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TextBox 64"/>
          <p:cNvSpPr txBox="1"/>
          <p:nvPr/>
        </p:nvSpPr>
        <p:spPr>
          <a:xfrm>
            <a:off x="3995936" y="514035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/>
              <a:t>3</a:t>
            </a:r>
            <a:endParaRPr lang="da-DK" sz="2400" b="1" dirty="0"/>
          </a:p>
        </p:txBody>
      </p:sp>
    </p:spTree>
    <p:extLst>
      <p:ext uri="{BB962C8B-B14F-4D97-AF65-F5344CB8AC3E}">
        <p14:creationId xmlns:p14="http://schemas.microsoft.com/office/powerpoint/2010/main" val="1631441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35894" y="1537072"/>
            <a:ext cx="8136904" cy="48500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Bane til TREC stævne </a:t>
            </a:r>
            <a:r>
              <a:rPr lang="da-DK" dirty="0" smtClean="0"/>
              <a:t>26/4 </a:t>
            </a:r>
            <a:r>
              <a:rPr lang="da-DK" dirty="0" smtClean="0"/>
              <a:t>– blå </a:t>
            </a:r>
            <a:r>
              <a:rPr lang="da-DK" dirty="0" smtClean="0"/>
              <a:t>rute</a:t>
            </a:r>
            <a:br>
              <a:rPr lang="da-DK" dirty="0" smtClean="0"/>
            </a:br>
            <a:r>
              <a:rPr lang="da-DK" dirty="0" smtClean="0"/>
              <a:t>Springbane</a:t>
            </a:r>
            <a:endParaRPr lang="da-DK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806108" y="5623169"/>
            <a:ext cx="1796808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806108" y="6055217"/>
            <a:ext cx="1796808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65154" y="5011147"/>
            <a:ext cx="1187384" cy="1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900410" y="6144598"/>
            <a:ext cx="1152128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60450" y="5784558"/>
            <a:ext cx="792088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900410" y="5424518"/>
            <a:ext cx="0" cy="741125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052538" y="4992470"/>
            <a:ext cx="0" cy="792088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900410" y="5442941"/>
            <a:ext cx="792088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3370673" y="2005352"/>
            <a:ext cx="180020" cy="18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4" name="Oval 23"/>
          <p:cNvSpPr/>
          <p:nvPr/>
        </p:nvSpPr>
        <p:spPr>
          <a:xfrm>
            <a:off x="2708366" y="2014901"/>
            <a:ext cx="180020" cy="18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5" name="Oval 24"/>
          <p:cNvSpPr/>
          <p:nvPr/>
        </p:nvSpPr>
        <p:spPr>
          <a:xfrm>
            <a:off x="3033252" y="2014901"/>
            <a:ext cx="180020" cy="18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6" name="Oval 25"/>
          <p:cNvSpPr/>
          <p:nvPr/>
        </p:nvSpPr>
        <p:spPr>
          <a:xfrm>
            <a:off x="1596863" y="2014901"/>
            <a:ext cx="180020" cy="18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7" name="Oval 26"/>
          <p:cNvSpPr/>
          <p:nvPr/>
        </p:nvSpPr>
        <p:spPr>
          <a:xfrm>
            <a:off x="2368234" y="2005352"/>
            <a:ext cx="180020" cy="18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8" name="Oval 27"/>
          <p:cNvSpPr/>
          <p:nvPr/>
        </p:nvSpPr>
        <p:spPr>
          <a:xfrm>
            <a:off x="1992166" y="2014901"/>
            <a:ext cx="180020" cy="18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026" name="Picture 2" descr="http://www.statensnet.dk/pligtarkiv/filoriginal.pl?vaerkid=487&amp;reprid=0&amp;filid=570&amp;iarkiv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93928">
            <a:off x="3659487" y="3001299"/>
            <a:ext cx="142875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170722" y="5593552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/>
              <a:t>10</a:t>
            </a:r>
            <a:endParaRPr lang="da-DK" sz="24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2120823" y="225730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/>
              <a:t>6</a:t>
            </a:r>
            <a:endParaRPr lang="da-DK" sz="24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885005" y="537118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/>
              <a:t>4</a:t>
            </a:r>
            <a:endParaRPr lang="da-DK" sz="2400" b="1" dirty="0"/>
          </a:p>
        </p:txBody>
      </p:sp>
      <p:cxnSp>
        <p:nvCxnSpPr>
          <p:cNvPr id="53" name="Straight Connector 52"/>
          <p:cNvCxnSpPr/>
          <p:nvPr/>
        </p:nvCxnSpPr>
        <p:spPr>
          <a:xfrm>
            <a:off x="3704512" y="2833907"/>
            <a:ext cx="792088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424592" y="333796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/>
              <a:t>8</a:t>
            </a:r>
            <a:endParaRPr lang="da-DK" sz="2400" b="1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3920536" y="4138226"/>
            <a:ext cx="792088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" name="Picture 4" descr="https://encrypted-tbn3.gstatic.com/images?q=tbn:ANd9GcRzHj8CeMSOZBj7IVev2PgKV9LkTFS-Hlu2A7ic6qi6zxWBSxzqj5map8X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6624" y="1680695"/>
            <a:ext cx="2825057" cy="118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TextBox 55"/>
          <p:cNvSpPr txBox="1"/>
          <p:nvPr/>
        </p:nvSpPr>
        <p:spPr>
          <a:xfrm>
            <a:off x="5684251" y="179564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/>
              <a:t>7</a:t>
            </a:r>
            <a:endParaRPr lang="da-DK" sz="2400" b="1" dirty="0"/>
          </a:p>
        </p:txBody>
      </p:sp>
      <p:cxnSp>
        <p:nvCxnSpPr>
          <p:cNvPr id="59" name="Straight Connector 58"/>
          <p:cNvCxnSpPr/>
          <p:nvPr/>
        </p:nvCxnSpPr>
        <p:spPr>
          <a:xfrm flipV="1">
            <a:off x="857472" y="3118745"/>
            <a:ext cx="0" cy="90010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1187624" y="3239251"/>
            <a:ext cx="0" cy="468052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827584" y="4018845"/>
            <a:ext cx="1008112" cy="8384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1187624" y="3728371"/>
            <a:ext cx="576064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1322086" y="318335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/>
              <a:t>5</a:t>
            </a:r>
            <a:endParaRPr lang="da-DK" sz="24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4708" y="5354038"/>
            <a:ext cx="1859280" cy="79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TextBox 63"/>
          <p:cNvSpPr txBox="1"/>
          <p:nvPr/>
        </p:nvSpPr>
        <p:spPr>
          <a:xfrm>
            <a:off x="6100387" y="589802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/>
              <a:t>9</a:t>
            </a:r>
            <a:endParaRPr lang="da-DK" sz="2400" b="1" dirty="0"/>
          </a:p>
        </p:txBody>
      </p:sp>
    </p:spTree>
    <p:extLst>
      <p:ext uri="{BB962C8B-B14F-4D97-AF65-F5344CB8AC3E}">
        <p14:creationId xmlns:p14="http://schemas.microsoft.com/office/powerpoint/2010/main" val="3625128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35894" y="1537072"/>
            <a:ext cx="8136904" cy="48500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Bane til TREC stævne </a:t>
            </a:r>
            <a:r>
              <a:rPr lang="da-DK" dirty="0" smtClean="0"/>
              <a:t>26/4 </a:t>
            </a:r>
            <a:r>
              <a:rPr lang="da-DK" dirty="0" smtClean="0"/>
              <a:t>– </a:t>
            </a:r>
            <a:r>
              <a:rPr lang="da-DK" dirty="0" smtClean="0"/>
              <a:t>rød</a:t>
            </a:r>
            <a:r>
              <a:rPr lang="da-DK" dirty="0" smtClean="0"/>
              <a:t> rute</a:t>
            </a:r>
            <a:br>
              <a:rPr lang="da-DK" dirty="0" smtClean="0"/>
            </a:br>
            <a:r>
              <a:rPr lang="da-DK" dirty="0" smtClean="0"/>
              <a:t>Dressurbane</a:t>
            </a:r>
            <a:endParaRPr lang="da-DK" dirty="0"/>
          </a:p>
        </p:txBody>
      </p:sp>
      <p:pic>
        <p:nvPicPr>
          <p:cNvPr id="9" name="Picture 2" descr="http://image.spreadshirt.net/image-server/v1/designs/2484596,width=178,height=178/trekloev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6175" y="2413909"/>
            <a:ext cx="3096342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TextBox 64"/>
          <p:cNvSpPr txBox="1"/>
          <p:nvPr/>
        </p:nvSpPr>
        <p:spPr>
          <a:xfrm>
            <a:off x="3995936" y="5140354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/>
              <a:t>3</a:t>
            </a:r>
            <a:endParaRPr lang="da-DK" sz="2400" b="1" dirty="0"/>
          </a:p>
        </p:txBody>
      </p:sp>
    </p:spTree>
    <p:extLst>
      <p:ext uri="{BB962C8B-B14F-4D97-AF65-F5344CB8AC3E}">
        <p14:creationId xmlns:p14="http://schemas.microsoft.com/office/powerpoint/2010/main" val="2486845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35894" y="1537072"/>
            <a:ext cx="8136904" cy="48500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Bane til TREC stævne </a:t>
            </a:r>
            <a:r>
              <a:rPr lang="da-DK" dirty="0" smtClean="0"/>
              <a:t>26/4 </a:t>
            </a:r>
            <a:r>
              <a:rPr lang="da-DK" dirty="0" smtClean="0"/>
              <a:t>– </a:t>
            </a:r>
            <a:r>
              <a:rPr lang="da-DK" dirty="0" smtClean="0"/>
              <a:t>rød rute</a:t>
            </a:r>
            <a:br>
              <a:rPr lang="da-DK" dirty="0" smtClean="0"/>
            </a:br>
            <a:r>
              <a:rPr lang="da-DK" dirty="0" smtClean="0"/>
              <a:t>Springbane</a:t>
            </a:r>
            <a:endParaRPr lang="da-DK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2806108" y="5623169"/>
            <a:ext cx="1796808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806108" y="6055217"/>
            <a:ext cx="1796808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865154" y="5011147"/>
            <a:ext cx="1187384" cy="1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900410" y="6144598"/>
            <a:ext cx="1152128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60450" y="5784558"/>
            <a:ext cx="792088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900410" y="5424518"/>
            <a:ext cx="0" cy="741125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052538" y="4992470"/>
            <a:ext cx="0" cy="792088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900410" y="5442941"/>
            <a:ext cx="792088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3370673" y="2005352"/>
            <a:ext cx="180020" cy="18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4" name="Oval 23"/>
          <p:cNvSpPr/>
          <p:nvPr/>
        </p:nvSpPr>
        <p:spPr>
          <a:xfrm>
            <a:off x="2708366" y="2014901"/>
            <a:ext cx="180020" cy="18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5" name="Oval 24"/>
          <p:cNvSpPr/>
          <p:nvPr/>
        </p:nvSpPr>
        <p:spPr>
          <a:xfrm>
            <a:off x="3033252" y="2014901"/>
            <a:ext cx="180020" cy="18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6" name="Oval 25"/>
          <p:cNvSpPr/>
          <p:nvPr/>
        </p:nvSpPr>
        <p:spPr>
          <a:xfrm>
            <a:off x="1596863" y="2014901"/>
            <a:ext cx="180020" cy="18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7" name="Oval 26"/>
          <p:cNvSpPr/>
          <p:nvPr/>
        </p:nvSpPr>
        <p:spPr>
          <a:xfrm>
            <a:off x="2368234" y="2005352"/>
            <a:ext cx="180020" cy="18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8" name="Oval 27"/>
          <p:cNvSpPr/>
          <p:nvPr/>
        </p:nvSpPr>
        <p:spPr>
          <a:xfrm>
            <a:off x="1992166" y="2014901"/>
            <a:ext cx="180020" cy="1800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pic>
        <p:nvPicPr>
          <p:cNvPr id="1026" name="Picture 2" descr="http://www.statensnet.dk/pligtarkiv/filoriginal.pl?vaerkid=487&amp;reprid=0&amp;filid=570&amp;iarkiv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93928">
            <a:off x="3659487" y="3001299"/>
            <a:ext cx="1428750" cy="962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170722" y="5593552"/>
            <a:ext cx="495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/>
              <a:t>10</a:t>
            </a:r>
            <a:endParaRPr lang="da-DK" sz="24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2120823" y="225730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/>
              <a:t>6</a:t>
            </a:r>
            <a:endParaRPr lang="da-DK" sz="2400" b="1" dirty="0"/>
          </a:p>
        </p:txBody>
      </p:sp>
      <p:sp>
        <p:nvSpPr>
          <p:cNvPr id="40" name="TextBox 39"/>
          <p:cNvSpPr txBox="1"/>
          <p:nvPr/>
        </p:nvSpPr>
        <p:spPr>
          <a:xfrm>
            <a:off x="885005" y="537118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/>
              <a:t>4</a:t>
            </a:r>
            <a:endParaRPr lang="da-DK" sz="2400" b="1" dirty="0"/>
          </a:p>
        </p:txBody>
      </p:sp>
      <p:cxnSp>
        <p:nvCxnSpPr>
          <p:cNvPr id="53" name="Straight Connector 52"/>
          <p:cNvCxnSpPr/>
          <p:nvPr/>
        </p:nvCxnSpPr>
        <p:spPr>
          <a:xfrm>
            <a:off x="3704512" y="2833907"/>
            <a:ext cx="792088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4424592" y="333796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/>
              <a:t>8</a:t>
            </a:r>
            <a:endParaRPr lang="da-DK" sz="2400" b="1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3920536" y="4138226"/>
            <a:ext cx="792088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5" name="Picture 4" descr="https://encrypted-tbn3.gstatic.com/images?q=tbn:ANd9GcRzHj8CeMSOZBj7IVev2PgKV9LkTFS-Hlu2A7ic6qi6zxWBSxzqj5map8X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6624" y="1680695"/>
            <a:ext cx="2825057" cy="118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TextBox 55"/>
          <p:cNvSpPr txBox="1"/>
          <p:nvPr/>
        </p:nvSpPr>
        <p:spPr>
          <a:xfrm>
            <a:off x="5684251" y="179564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 smtClean="0"/>
              <a:t>7</a:t>
            </a:r>
            <a:endParaRPr lang="da-DK" sz="2400" b="1" dirty="0"/>
          </a:p>
        </p:txBody>
      </p:sp>
      <p:cxnSp>
        <p:nvCxnSpPr>
          <p:cNvPr id="59" name="Straight Connector 58"/>
          <p:cNvCxnSpPr/>
          <p:nvPr/>
        </p:nvCxnSpPr>
        <p:spPr>
          <a:xfrm flipV="1">
            <a:off x="857472" y="3118745"/>
            <a:ext cx="0" cy="90010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1187624" y="3239251"/>
            <a:ext cx="0" cy="468052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827584" y="4018845"/>
            <a:ext cx="1008112" cy="8384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1187624" y="3728371"/>
            <a:ext cx="576064" cy="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1322086" y="3183359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/>
              <a:t>5</a:t>
            </a:r>
            <a:endParaRPr lang="da-DK" sz="24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4708" y="5354038"/>
            <a:ext cx="1859280" cy="79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" name="TextBox 63"/>
          <p:cNvSpPr txBox="1"/>
          <p:nvPr/>
        </p:nvSpPr>
        <p:spPr>
          <a:xfrm>
            <a:off x="6100387" y="5898027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2400" b="1" dirty="0"/>
              <a:t>9</a:t>
            </a:r>
            <a:endParaRPr lang="da-DK" sz="2400" b="1" dirty="0"/>
          </a:p>
        </p:txBody>
      </p:sp>
    </p:spTree>
    <p:extLst>
      <p:ext uri="{BB962C8B-B14F-4D97-AF65-F5344CB8AC3E}">
        <p14:creationId xmlns:p14="http://schemas.microsoft.com/office/powerpoint/2010/main" val="3652067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58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Bane til TREC stævne 26/4 – blå rute Forhindringer på ruten</vt:lpstr>
      <vt:lpstr>Bane til TREC stævne 26/4 – blå rute Dressurbane</vt:lpstr>
      <vt:lpstr>Bane til TREC stævne 26/4 – blå rute Springbane</vt:lpstr>
      <vt:lpstr>Bane til TREC stævne 26/4 – rød rute Dressurbane</vt:lpstr>
      <vt:lpstr>Bane til TREC stævne 26/4 – rød rute Springbane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 Ølholm</dc:creator>
  <cp:lastModifiedBy>Per Ølholm</cp:lastModifiedBy>
  <cp:revision>27</cp:revision>
  <dcterms:created xsi:type="dcterms:W3CDTF">2014-05-18T18:42:12Z</dcterms:created>
  <dcterms:modified xsi:type="dcterms:W3CDTF">2015-01-28T23:43:36Z</dcterms:modified>
</cp:coreProperties>
</file>