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69" r:id="rId4"/>
    <p:sldId id="270" r:id="rId5"/>
    <p:sldId id="271" r:id="rId6"/>
    <p:sldId id="272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97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391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237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1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54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00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154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386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751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856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184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D833-B8D7-4A62-ABE8-2D08509F2B0B}" type="datetimeFigureOut">
              <a:rPr lang="da-DK" smtClean="0"/>
              <a:t>13-09-2015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275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20/9 – kvalifikationsklasse – idealtid </a:t>
            </a:r>
            <a:r>
              <a:rPr lang="da-DK" dirty="0" smtClean="0"/>
              <a:t>4 </a:t>
            </a:r>
            <a:r>
              <a:rPr lang="da-DK" dirty="0"/>
              <a:t>min.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70159" y="1598057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870690" y="3523970"/>
            <a:ext cx="1187384" cy="1173173"/>
            <a:chOff x="5868144" y="3501008"/>
            <a:chExt cx="1187384" cy="1173173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868144" y="3519685"/>
              <a:ext cx="1187384" cy="1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903400" y="4653136"/>
              <a:ext cx="115212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5903400" y="3933056"/>
              <a:ext cx="0" cy="741125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7055528" y="3501008"/>
              <a:ext cx="0" cy="792088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903400" y="3951479"/>
              <a:ext cx="79208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887995" y="387972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1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263440" y="4293096"/>
              <a:ext cx="79208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627784" y="3656315"/>
            <a:ext cx="1008112" cy="908484"/>
            <a:chOff x="2627784" y="3656315"/>
            <a:chExt cx="1008112" cy="908484"/>
          </a:xfrm>
        </p:grpSpPr>
        <p:grpSp>
          <p:nvGrpSpPr>
            <p:cNvPr id="11" name="Group 10"/>
            <p:cNvGrpSpPr/>
            <p:nvPr/>
          </p:nvGrpSpPr>
          <p:grpSpPr>
            <a:xfrm>
              <a:off x="2627784" y="3656315"/>
              <a:ext cx="1008112" cy="908484"/>
              <a:chOff x="1983521" y="3183724"/>
              <a:chExt cx="1008112" cy="90848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2013409" y="3183724"/>
                <a:ext cx="0" cy="900100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2343561" y="3304230"/>
                <a:ext cx="0" cy="468052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983521" y="4083824"/>
                <a:ext cx="1008112" cy="8384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343561" y="3793350"/>
                <a:ext cx="576064" cy="0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2987824" y="378320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2</a:t>
              </a:r>
            </a:p>
          </p:txBody>
        </p:sp>
      </p:grpSp>
      <p:sp>
        <p:nvSpPr>
          <p:cNvPr id="22" name="Pentagon 21"/>
          <p:cNvSpPr/>
          <p:nvPr/>
        </p:nvSpPr>
        <p:spPr>
          <a:xfrm rot="10800000">
            <a:off x="683568" y="1736812"/>
            <a:ext cx="7056784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5" name="Pentagon 24"/>
          <p:cNvSpPr/>
          <p:nvPr/>
        </p:nvSpPr>
        <p:spPr>
          <a:xfrm rot="5400000">
            <a:off x="-1494675" y="3843046"/>
            <a:ext cx="4572509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Pentagon 25"/>
          <p:cNvSpPr/>
          <p:nvPr/>
        </p:nvSpPr>
        <p:spPr>
          <a:xfrm>
            <a:off x="611560" y="5941761"/>
            <a:ext cx="7056784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Gangartstes</a:t>
            </a:r>
            <a:r>
              <a:rPr lang="da-DK" dirty="0" smtClean="0"/>
              <a:t>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04560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4464" y="1550438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</a:t>
            </a:r>
            <a:r>
              <a:rPr lang="da-DK" dirty="0" smtClean="0"/>
              <a:t>20/9 – kvalifikationsklasse – idealtid </a:t>
            </a:r>
            <a:r>
              <a:rPr lang="da-DK" dirty="0" smtClean="0"/>
              <a:t>4 </a:t>
            </a:r>
            <a:r>
              <a:rPr lang="da-DK" dirty="0" smtClean="0"/>
              <a:t>min.</a:t>
            </a:r>
            <a:endParaRPr lang="da-DK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3704512" y="4437112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04512" y="4869160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75858" y="440749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944896" y="331228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10</a:t>
            </a:r>
            <a:endParaRPr lang="da-DK" sz="2400" b="1" dirty="0"/>
          </a:p>
        </p:txBody>
      </p:sp>
      <p:pic>
        <p:nvPicPr>
          <p:cNvPr id="55" name="Picture 4" descr="https://encrypted-tbn3.gstatic.com/images?q=tbn:ANd9GcRzHj8CeMSOZBj7IVev2PgKV9LkTFS-Hlu2A7ic6qi6zxWBSxzqj5map8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624" y="1747746"/>
            <a:ext cx="2825057" cy="118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4708590" y="355564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7</a:t>
            </a:r>
            <a:endParaRPr lang="da-DK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708" y="5354038"/>
            <a:ext cx="1859280" cy="79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100387" y="58980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3</a:t>
            </a:r>
            <a:endParaRPr lang="da-DK" sz="2400" b="1" dirty="0"/>
          </a:p>
        </p:txBody>
      </p:sp>
      <p:pic>
        <p:nvPicPr>
          <p:cNvPr id="34" name="Picture 2" descr="https://encrypted-tbn3.gstatic.com/images?q=tbn:ANd9GcSddPBK951oa5IWru81PvXnRHJ_CH6H-03MYiaiSWFFt_7MO9y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244" y="3208747"/>
            <a:ext cx="1157162" cy="68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https://encrypted-tbn0.gstatic.com/images?q=tbn:ANd9GcRwEol6XnPE_hYgQOuUUlkiY4ZSJNMR0LuAD0_30XOHUhUn8-3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545" y="3330974"/>
            <a:ext cx="2058313" cy="102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956298" y="5377358"/>
            <a:ext cx="1025263" cy="884388"/>
            <a:chOff x="3511703" y="5305392"/>
            <a:chExt cx="1025263" cy="884388"/>
          </a:xfrm>
        </p:grpSpPr>
        <p:sp>
          <p:nvSpPr>
            <p:cNvPr id="44" name="Oval 43"/>
            <p:cNvSpPr/>
            <p:nvPr/>
          </p:nvSpPr>
          <p:spPr>
            <a:xfrm>
              <a:off x="3511703" y="5305392"/>
              <a:ext cx="1025263" cy="884388"/>
            </a:xfrm>
            <a:prstGeom prst="ellipse">
              <a:avLst/>
            </a:prstGeom>
            <a:solidFill>
              <a:schemeClr val="bg1"/>
            </a:solidFill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54255" y="5516753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4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58107" y="4911896"/>
            <a:ext cx="1252877" cy="1122117"/>
            <a:chOff x="658107" y="4911896"/>
            <a:chExt cx="1252877" cy="1122117"/>
          </a:xfrm>
        </p:grpSpPr>
        <p:grpSp>
          <p:nvGrpSpPr>
            <p:cNvPr id="6" name="Group 5"/>
            <p:cNvGrpSpPr/>
            <p:nvPr/>
          </p:nvGrpSpPr>
          <p:grpSpPr>
            <a:xfrm rot="16200000">
              <a:off x="723487" y="4846516"/>
              <a:ext cx="1122117" cy="1252877"/>
              <a:chOff x="723487" y="4846517"/>
              <a:chExt cx="1122117" cy="1252877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723487" y="4876405"/>
                <a:ext cx="1122117" cy="1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V="1">
                <a:off x="1611578" y="5289304"/>
                <a:ext cx="0" cy="468052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723487" y="4846517"/>
                <a:ext cx="0" cy="1252877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1068452" y="5811362"/>
                <a:ext cx="576064" cy="0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942735" y="505203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 smtClean="0"/>
                <a:t>5</a:t>
              </a:r>
              <a:endParaRPr lang="da-DK" sz="2400" b="1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92952" y="1888879"/>
            <a:ext cx="1891056" cy="668605"/>
            <a:chOff x="2975606" y="1926916"/>
            <a:chExt cx="1891056" cy="668605"/>
          </a:xfrm>
        </p:grpSpPr>
        <p:sp>
          <p:nvSpPr>
            <p:cNvPr id="23" name="Oval 22"/>
            <p:cNvSpPr/>
            <p:nvPr/>
          </p:nvSpPr>
          <p:spPr>
            <a:xfrm>
              <a:off x="4686642" y="1926916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4" name="Oval 23"/>
            <p:cNvSpPr/>
            <p:nvPr/>
          </p:nvSpPr>
          <p:spPr>
            <a:xfrm>
              <a:off x="4024335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5" name="Oval 24"/>
            <p:cNvSpPr/>
            <p:nvPr/>
          </p:nvSpPr>
          <p:spPr>
            <a:xfrm>
              <a:off x="4349221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6" name="Oval 25"/>
            <p:cNvSpPr/>
            <p:nvPr/>
          </p:nvSpPr>
          <p:spPr>
            <a:xfrm>
              <a:off x="2975606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7" name="Oval 26"/>
            <p:cNvSpPr/>
            <p:nvPr/>
          </p:nvSpPr>
          <p:spPr>
            <a:xfrm>
              <a:off x="3746977" y="1926916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8" name="Oval 27"/>
            <p:cNvSpPr/>
            <p:nvPr/>
          </p:nvSpPr>
          <p:spPr>
            <a:xfrm>
              <a:off x="3370909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805407" y="213385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8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7663325" y="241170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9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365206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20/9 – middelklasse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70159" y="1598057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870690" y="3523970"/>
            <a:ext cx="1187384" cy="1173173"/>
            <a:chOff x="5868144" y="3501008"/>
            <a:chExt cx="1187384" cy="1173173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868144" y="3519685"/>
              <a:ext cx="1187384" cy="1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903400" y="4653136"/>
              <a:ext cx="115212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5903400" y="3933056"/>
              <a:ext cx="0" cy="741125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7055528" y="3501008"/>
              <a:ext cx="0" cy="792088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903400" y="3951479"/>
              <a:ext cx="79208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887995" y="387972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1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263440" y="4293096"/>
              <a:ext cx="79208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627784" y="3656315"/>
            <a:ext cx="1008112" cy="908484"/>
            <a:chOff x="2627784" y="3656315"/>
            <a:chExt cx="1008112" cy="908484"/>
          </a:xfrm>
        </p:grpSpPr>
        <p:grpSp>
          <p:nvGrpSpPr>
            <p:cNvPr id="11" name="Group 10"/>
            <p:cNvGrpSpPr/>
            <p:nvPr/>
          </p:nvGrpSpPr>
          <p:grpSpPr>
            <a:xfrm>
              <a:off x="2627784" y="3656315"/>
              <a:ext cx="1008112" cy="908484"/>
              <a:chOff x="1983521" y="3183724"/>
              <a:chExt cx="1008112" cy="908484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 flipV="1">
                <a:off x="2013409" y="3183724"/>
                <a:ext cx="0" cy="900100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V="1">
                <a:off x="2343561" y="3304230"/>
                <a:ext cx="0" cy="468052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983521" y="4083824"/>
                <a:ext cx="1008112" cy="8384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343561" y="3793350"/>
                <a:ext cx="576064" cy="0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>
              <a:off x="2987824" y="3783208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2</a:t>
              </a:r>
            </a:p>
          </p:txBody>
        </p:sp>
      </p:grpSp>
      <p:sp>
        <p:nvSpPr>
          <p:cNvPr id="22" name="Pentagon 21"/>
          <p:cNvSpPr/>
          <p:nvPr/>
        </p:nvSpPr>
        <p:spPr>
          <a:xfrm rot="10800000">
            <a:off x="683568" y="1736812"/>
            <a:ext cx="7056784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5" name="Pentagon 24"/>
          <p:cNvSpPr/>
          <p:nvPr/>
        </p:nvSpPr>
        <p:spPr>
          <a:xfrm rot="5400000">
            <a:off x="-1494675" y="3843046"/>
            <a:ext cx="4572509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Pentagon 25"/>
          <p:cNvSpPr/>
          <p:nvPr/>
        </p:nvSpPr>
        <p:spPr>
          <a:xfrm>
            <a:off x="611560" y="5941761"/>
            <a:ext cx="7056784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Gangartstes</a:t>
            </a:r>
            <a:r>
              <a:rPr lang="da-DK" dirty="0" smtClean="0"/>
              <a:t>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39887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4464" y="1550438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20/9 – middelklasse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704512" y="4437112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04512" y="4869160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75858" y="440749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944896" y="331228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10</a:t>
            </a:r>
            <a:endParaRPr lang="da-DK" sz="2400" b="1" dirty="0"/>
          </a:p>
        </p:txBody>
      </p:sp>
      <p:pic>
        <p:nvPicPr>
          <p:cNvPr id="55" name="Picture 4" descr="https://encrypted-tbn3.gstatic.com/images?q=tbn:ANd9GcRzHj8CeMSOZBj7IVev2PgKV9LkTFS-Hlu2A7ic6qi6zxWBSxzqj5map8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624" y="1747746"/>
            <a:ext cx="2825057" cy="118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4708590" y="355564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7</a:t>
            </a:r>
            <a:endParaRPr lang="da-DK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708" y="5354038"/>
            <a:ext cx="1859280" cy="79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100387" y="58980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3</a:t>
            </a:r>
            <a:endParaRPr lang="da-DK" sz="2400" b="1" dirty="0"/>
          </a:p>
        </p:txBody>
      </p:sp>
      <p:pic>
        <p:nvPicPr>
          <p:cNvPr id="34" name="Picture 2" descr="https://encrypted-tbn3.gstatic.com/images?q=tbn:ANd9GcSddPBK951oa5IWru81PvXnRHJ_CH6H-03MYiaiSWFFt_7MO9y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2244" y="3208747"/>
            <a:ext cx="1157162" cy="684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6" descr="https://encrypted-tbn0.gstatic.com/images?q=tbn:ANd9GcRwEol6XnPE_hYgQOuUUlkiY4ZSJNMR0LuAD0_30XOHUhUn8-3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545" y="3330974"/>
            <a:ext cx="2058313" cy="102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956298" y="5377358"/>
            <a:ext cx="1025263" cy="884388"/>
            <a:chOff x="3511703" y="5305392"/>
            <a:chExt cx="1025263" cy="884388"/>
          </a:xfrm>
        </p:grpSpPr>
        <p:sp>
          <p:nvSpPr>
            <p:cNvPr id="44" name="Oval 43"/>
            <p:cNvSpPr/>
            <p:nvPr/>
          </p:nvSpPr>
          <p:spPr>
            <a:xfrm>
              <a:off x="3511703" y="5305392"/>
              <a:ext cx="1025263" cy="884388"/>
            </a:xfrm>
            <a:prstGeom prst="ellipse">
              <a:avLst/>
            </a:prstGeom>
            <a:solidFill>
              <a:schemeClr val="bg1"/>
            </a:solidFill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54255" y="5516753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4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58107" y="4911896"/>
            <a:ext cx="1252877" cy="1122117"/>
            <a:chOff x="658107" y="4911896"/>
            <a:chExt cx="1252877" cy="1122117"/>
          </a:xfrm>
        </p:grpSpPr>
        <p:grpSp>
          <p:nvGrpSpPr>
            <p:cNvPr id="6" name="Group 5"/>
            <p:cNvGrpSpPr/>
            <p:nvPr/>
          </p:nvGrpSpPr>
          <p:grpSpPr>
            <a:xfrm rot="16200000">
              <a:off x="723487" y="4846516"/>
              <a:ext cx="1122117" cy="1252877"/>
              <a:chOff x="723487" y="4846517"/>
              <a:chExt cx="1122117" cy="1252877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723487" y="4876405"/>
                <a:ext cx="1122117" cy="1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V="1">
                <a:off x="1611578" y="5289304"/>
                <a:ext cx="0" cy="468052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723487" y="4846517"/>
                <a:ext cx="0" cy="1252877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1068452" y="5811362"/>
                <a:ext cx="576064" cy="0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942735" y="505203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 smtClean="0"/>
                <a:t>5</a:t>
              </a:r>
              <a:endParaRPr lang="da-DK" sz="2400" b="1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92952" y="1888879"/>
            <a:ext cx="1891056" cy="668605"/>
            <a:chOff x="2975606" y="1926916"/>
            <a:chExt cx="1891056" cy="668605"/>
          </a:xfrm>
        </p:grpSpPr>
        <p:sp>
          <p:nvSpPr>
            <p:cNvPr id="23" name="Oval 22"/>
            <p:cNvSpPr/>
            <p:nvPr/>
          </p:nvSpPr>
          <p:spPr>
            <a:xfrm>
              <a:off x="4686642" y="1926916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4" name="Oval 23"/>
            <p:cNvSpPr/>
            <p:nvPr/>
          </p:nvSpPr>
          <p:spPr>
            <a:xfrm>
              <a:off x="4024335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5" name="Oval 24"/>
            <p:cNvSpPr/>
            <p:nvPr/>
          </p:nvSpPr>
          <p:spPr>
            <a:xfrm>
              <a:off x="4349221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6" name="Oval 25"/>
            <p:cNvSpPr/>
            <p:nvPr/>
          </p:nvSpPr>
          <p:spPr>
            <a:xfrm>
              <a:off x="2975606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7" name="Oval 26"/>
            <p:cNvSpPr/>
            <p:nvPr/>
          </p:nvSpPr>
          <p:spPr>
            <a:xfrm>
              <a:off x="3746977" y="1926916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8" name="Oval 27"/>
            <p:cNvSpPr/>
            <p:nvPr/>
          </p:nvSpPr>
          <p:spPr>
            <a:xfrm>
              <a:off x="3370909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805407" y="213385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8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7663325" y="241170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9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125796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20/9 – </a:t>
            </a:r>
            <a:br>
              <a:rPr lang="da-DK" dirty="0"/>
            </a:br>
            <a:r>
              <a:rPr lang="da-DK" dirty="0"/>
              <a:t>let klasse</a:t>
            </a:r>
          </a:p>
        </p:txBody>
      </p:sp>
      <p:sp>
        <p:nvSpPr>
          <p:cNvPr id="4" name="Rectangle 3"/>
          <p:cNvSpPr/>
          <p:nvPr/>
        </p:nvSpPr>
        <p:spPr>
          <a:xfrm>
            <a:off x="470159" y="1598057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rgbClr val="FF0000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4870690" y="3523970"/>
            <a:ext cx="1187384" cy="1173173"/>
            <a:chOff x="5868144" y="3501008"/>
            <a:chExt cx="1187384" cy="1173173"/>
          </a:xfrm>
        </p:grpSpPr>
        <p:cxnSp>
          <p:nvCxnSpPr>
            <p:cNvPr id="5" name="Straight Connector 4"/>
            <p:cNvCxnSpPr/>
            <p:nvPr/>
          </p:nvCxnSpPr>
          <p:spPr>
            <a:xfrm>
              <a:off x="5868144" y="3519685"/>
              <a:ext cx="1187384" cy="1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5903400" y="4653136"/>
              <a:ext cx="115212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5903400" y="3933056"/>
              <a:ext cx="0" cy="741125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V="1">
              <a:off x="7055528" y="3501008"/>
              <a:ext cx="0" cy="792088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5903400" y="3951479"/>
              <a:ext cx="79208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887995" y="3879725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1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263440" y="4293096"/>
              <a:ext cx="792088" cy="0"/>
            </a:xfrm>
            <a:prstGeom prst="line">
              <a:avLst/>
            </a:prstGeom>
            <a:ln w="444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Pentagon 21"/>
          <p:cNvSpPr/>
          <p:nvPr/>
        </p:nvSpPr>
        <p:spPr>
          <a:xfrm rot="10800000">
            <a:off x="683568" y="1736812"/>
            <a:ext cx="7056784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5" name="Pentagon 24"/>
          <p:cNvSpPr/>
          <p:nvPr/>
        </p:nvSpPr>
        <p:spPr>
          <a:xfrm rot="5400000">
            <a:off x="-1494675" y="3843046"/>
            <a:ext cx="4572509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Pentagon 25"/>
          <p:cNvSpPr/>
          <p:nvPr/>
        </p:nvSpPr>
        <p:spPr>
          <a:xfrm>
            <a:off x="611560" y="5941761"/>
            <a:ext cx="7056784" cy="360040"/>
          </a:xfrm>
          <a:prstGeom prst="homePlate">
            <a:avLst/>
          </a:prstGeom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 smtClean="0"/>
              <a:t>Gangartstes</a:t>
            </a:r>
            <a:r>
              <a:rPr lang="da-DK" dirty="0" smtClean="0"/>
              <a:t>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06714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4464" y="1550438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20/9 – </a:t>
            </a:r>
            <a:br>
              <a:rPr lang="da-DK" dirty="0"/>
            </a:br>
            <a:r>
              <a:rPr lang="da-DK" dirty="0"/>
              <a:t>let klasse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3704512" y="4437112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04512" y="4869160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375858" y="440749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6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944896" y="3312283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10</a:t>
            </a:r>
            <a:endParaRPr lang="da-DK" sz="2400" b="1" dirty="0"/>
          </a:p>
        </p:txBody>
      </p:sp>
      <p:pic>
        <p:nvPicPr>
          <p:cNvPr id="55" name="Picture 4" descr="https://encrypted-tbn3.gstatic.com/images?q=tbn:ANd9GcRzHj8CeMSOZBj7IVev2PgKV9LkTFS-Hlu2A7ic6qi6zxWBSxzqj5map8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624" y="1747746"/>
            <a:ext cx="2825057" cy="118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708" y="5354038"/>
            <a:ext cx="1859280" cy="79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100387" y="58980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3</a:t>
            </a:r>
            <a:endParaRPr lang="da-DK" sz="2400" b="1" dirty="0"/>
          </a:p>
        </p:txBody>
      </p:sp>
      <p:pic>
        <p:nvPicPr>
          <p:cNvPr id="36" name="Picture 6" descr="https://encrypted-tbn0.gstatic.com/images?q=tbn:ANd9GcRwEol6XnPE_hYgQOuUUlkiY4ZSJNMR0LuAD0_30XOHUhUn8-3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0545" y="3330974"/>
            <a:ext cx="2058313" cy="1029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3956298" y="5377358"/>
            <a:ext cx="1025263" cy="884388"/>
            <a:chOff x="3511703" y="5305392"/>
            <a:chExt cx="1025263" cy="884388"/>
          </a:xfrm>
        </p:grpSpPr>
        <p:sp>
          <p:nvSpPr>
            <p:cNvPr id="44" name="Oval 43"/>
            <p:cNvSpPr/>
            <p:nvPr/>
          </p:nvSpPr>
          <p:spPr>
            <a:xfrm>
              <a:off x="3511703" y="5305392"/>
              <a:ext cx="1025263" cy="884388"/>
            </a:xfrm>
            <a:prstGeom prst="ellipse">
              <a:avLst/>
            </a:prstGeom>
            <a:solidFill>
              <a:schemeClr val="bg1"/>
            </a:solidFill>
            <a:ln w="444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54255" y="5516753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4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58107" y="4911896"/>
            <a:ext cx="1252877" cy="1122117"/>
            <a:chOff x="658107" y="4911896"/>
            <a:chExt cx="1252877" cy="1122117"/>
          </a:xfrm>
        </p:grpSpPr>
        <p:grpSp>
          <p:nvGrpSpPr>
            <p:cNvPr id="6" name="Group 5"/>
            <p:cNvGrpSpPr/>
            <p:nvPr/>
          </p:nvGrpSpPr>
          <p:grpSpPr>
            <a:xfrm rot="16200000">
              <a:off x="723487" y="4846516"/>
              <a:ext cx="1122117" cy="1252877"/>
              <a:chOff x="723487" y="4846517"/>
              <a:chExt cx="1122117" cy="1252877"/>
            </a:xfrm>
          </p:grpSpPr>
          <p:cxnSp>
            <p:nvCxnSpPr>
              <p:cNvPr id="39" name="Straight Connector 38"/>
              <p:cNvCxnSpPr/>
              <p:nvPr/>
            </p:nvCxnSpPr>
            <p:spPr>
              <a:xfrm>
                <a:off x="723487" y="4876405"/>
                <a:ext cx="1122117" cy="1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rot="5400000" flipV="1">
                <a:off x="1611578" y="5289304"/>
                <a:ext cx="0" cy="468052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>
                <a:off x="723487" y="4846517"/>
                <a:ext cx="0" cy="1252877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rot="5400000">
                <a:off x="1068452" y="5811362"/>
                <a:ext cx="576064" cy="0"/>
              </a:xfrm>
              <a:prstGeom prst="line">
                <a:avLst/>
              </a:prstGeom>
              <a:ln w="444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6" name="TextBox 45"/>
            <p:cNvSpPr txBox="1"/>
            <p:nvPr/>
          </p:nvSpPr>
          <p:spPr>
            <a:xfrm>
              <a:off x="942735" y="5052037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 smtClean="0"/>
                <a:t>5</a:t>
              </a:r>
              <a:endParaRPr lang="da-DK" sz="2400" b="1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1292952" y="1888879"/>
            <a:ext cx="1891056" cy="668605"/>
            <a:chOff x="2975606" y="1926916"/>
            <a:chExt cx="1891056" cy="668605"/>
          </a:xfrm>
        </p:grpSpPr>
        <p:sp>
          <p:nvSpPr>
            <p:cNvPr id="23" name="Oval 22"/>
            <p:cNvSpPr/>
            <p:nvPr/>
          </p:nvSpPr>
          <p:spPr>
            <a:xfrm>
              <a:off x="4686642" y="1926916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4" name="Oval 23"/>
            <p:cNvSpPr/>
            <p:nvPr/>
          </p:nvSpPr>
          <p:spPr>
            <a:xfrm>
              <a:off x="4024335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5" name="Oval 24"/>
            <p:cNvSpPr/>
            <p:nvPr/>
          </p:nvSpPr>
          <p:spPr>
            <a:xfrm>
              <a:off x="4349221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6" name="Oval 25"/>
            <p:cNvSpPr/>
            <p:nvPr/>
          </p:nvSpPr>
          <p:spPr>
            <a:xfrm>
              <a:off x="2975606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7" name="Oval 26"/>
            <p:cNvSpPr/>
            <p:nvPr/>
          </p:nvSpPr>
          <p:spPr>
            <a:xfrm>
              <a:off x="3746977" y="1926916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28" name="Oval 27"/>
            <p:cNvSpPr/>
            <p:nvPr/>
          </p:nvSpPr>
          <p:spPr>
            <a:xfrm>
              <a:off x="3370909" y="1936465"/>
              <a:ext cx="180020" cy="180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3805407" y="2133856"/>
              <a:ext cx="340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2400" b="1" dirty="0"/>
                <a:t>8</a:t>
              </a: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7663325" y="241170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9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2787850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81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Bane til TREC stævne 20/9 – kvalifikationsklasse – idealtid 4 min.</vt:lpstr>
      <vt:lpstr>Bane til TREC stævne 20/9 – kvalifikationsklasse – idealtid 4 min.</vt:lpstr>
      <vt:lpstr>Bane til TREC stævne 20/9 – middelklasse</vt:lpstr>
      <vt:lpstr>Bane til TREC stævne 20/9 – middelklasse</vt:lpstr>
      <vt:lpstr>Bane til TREC stævne 20/9 –  let klasse</vt:lpstr>
      <vt:lpstr>Bane til TREC stævne 20/9 –  let klasse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 Ølholm</dc:creator>
  <cp:lastModifiedBy>Per Ølholm</cp:lastModifiedBy>
  <cp:revision>34</cp:revision>
  <dcterms:created xsi:type="dcterms:W3CDTF">2014-05-18T18:42:12Z</dcterms:created>
  <dcterms:modified xsi:type="dcterms:W3CDTF">2015-09-13T09:04:25Z</dcterms:modified>
</cp:coreProperties>
</file>